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48" r:id="rId7"/>
  </p:sldMasterIdLst>
  <p:notesMasterIdLst>
    <p:notesMasterId r:id="rId30"/>
  </p:notesMasterIdLst>
  <p:sldIdLst>
    <p:sldId id="337" r:id="rId8"/>
    <p:sldId id="371" r:id="rId9"/>
    <p:sldId id="5691" r:id="rId10"/>
    <p:sldId id="5692" r:id="rId11"/>
    <p:sldId id="5694" r:id="rId12"/>
    <p:sldId id="5695" r:id="rId13"/>
    <p:sldId id="5696" r:id="rId14"/>
    <p:sldId id="5697" r:id="rId15"/>
    <p:sldId id="5698" r:id="rId16"/>
    <p:sldId id="5699" r:id="rId17"/>
    <p:sldId id="5700" r:id="rId18"/>
    <p:sldId id="5701" r:id="rId19"/>
    <p:sldId id="5702" r:id="rId20"/>
    <p:sldId id="5703" r:id="rId21"/>
    <p:sldId id="5704" r:id="rId22"/>
    <p:sldId id="5705" r:id="rId23"/>
    <p:sldId id="5693" r:id="rId24"/>
    <p:sldId id="5706" r:id="rId25"/>
    <p:sldId id="5707" r:id="rId26"/>
    <p:sldId id="5709" r:id="rId27"/>
    <p:sldId id="5708" r:id="rId28"/>
    <p:sldId id="5690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F990D-3574-46CA-B5DF-767621D5F99C}" v="1" dt="2024-03-14T14:35:37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57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41E7D52-1A23-49D9-8895-3A6EB0CADDB4}"/>
    <pc:docChg chg="modSld">
      <pc:chgData name="" userId="" providerId="" clId="Web-{641E7D52-1A23-49D9-8895-3A6EB0CADDB4}" dt="2024-02-08T22:19:21.453" v="1" actId="20577"/>
      <pc:docMkLst>
        <pc:docMk/>
      </pc:docMkLst>
      <pc:sldChg chg="modSp">
        <pc:chgData name="" userId="" providerId="" clId="Web-{641E7D52-1A23-49D9-8895-3A6EB0CADDB4}" dt="2024-02-08T22:19:21.453" v="1" actId="20577"/>
        <pc:sldMkLst>
          <pc:docMk/>
          <pc:sldMk cId="1955383568" sldId="371"/>
        </pc:sldMkLst>
        <pc:spChg chg="mod">
          <ac:chgData name="" userId="" providerId="" clId="Web-{641E7D52-1A23-49D9-8895-3A6EB0CADDB4}" dt="2024-02-08T22:19:21.453" v="1" actId="20577"/>
          <ac:spMkLst>
            <pc:docMk/>
            <pc:sldMk cId="1955383568" sldId="371"/>
            <ac:spMk id="61" creationId="{B45CFA67-F429-224A-AC03-146C9C739D37}"/>
          </ac:spMkLst>
        </pc:spChg>
      </pc:sldChg>
    </pc:docChg>
  </pc:docChgLst>
  <pc:docChgLst>
    <pc:chgData name="Daneliz N. Molnar" userId="accefb4a-a668-41a1-aa0d-cd0ad6d54f3c" providerId="ADAL" clId="{F76973D2-9531-4281-908D-484540C60A3A}"/>
    <pc:docChg chg="addSld delSld modSld sldOrd addMainMaster">
      <pc:chgData name="Daneliz N. Molnar" userId="accefb4a-a668-41a1-aa0d-cd0ad6d54f3c" providerId="ADAL" clId="{F76973D2-9531-4281-908D-484540C60A3A}" dt="2024-02-13T17:18:28.943" v="88" actId="2696"/>
      <pc:docMkLst>
        <pc:docMk/>
      </pc:docMkLst>
      <pc:sldChg chg="ord">
        <pc:chgData name="Daneliz N. Molnar" userId="accefb4a-a668-41a1-aa0d-cd0ad6d54f3c" providerId="ADAL" clId="{F76973D2-9531-4281-908D-484540C60A3A}" dt="2024-02-08T18:47:09.077" v="85"/>
        <pc:sldMkLst>
          <pc:docMk/>
          <pc:sldMk cId="1955383568" sldId="371"/>
        </pc:sldMkLst>
      </pc:sldChg>
      <pc:sldChg chg="add">
        <pc:chgData name="Daneliz N. Molnar" userId="accefb4a-a668-41a1-aa0d-cd0ad6d54f3c" providerId="ADAL" clId="{F76973D2-9531-4281-908D-484540C60A3A}" dt="2024-02-08T18:45:33.485" v="1"/>
        <pc:sldMkLst>
          <pc:docMk/>
          <pc:sldMk cId="4123453162" sldId="5691"/>
        </pc:sldMkLst>
      </pc:sldChg>
      <pc:sldChg chg="add">
        <pc:chgData name="Daneliz N. Molnar" userId="accefb4a-a668-41a1-aa0d-cd0ad6d54f3c" providerId="ADAL" clId="{F76973D2-9531-4281-908D-484540C60A3A}" dt="2024-02-08T18:45:36.489" v="3"/>
        <pc:sldMkLst>
          <pc:docMk/>
          <pc:sldMk cId="2816601924" sldId="5692"/>
        </pc:sldMkLst>
      </pc:sldChg>
      <pc:sldChg chg="add">
        <pc:chgData name="Daneliz N. Molnar" userId="accefb4a-a668-41a1-aa0d-cd0ad6d54f3c" providerId="ADAL" clId="{F76973D2-9531-4281-908D-484540C60A3A}" dt="2024-02-08T18:45:40.184" v="5"/>
        <pc:sldMkLst>
          <pc:docMk/>
          <pc:sldMk cId="1172759086" sldId="5693"/>
        </pc:sldMkLst>
      </pc:sldChg>
      <pc:sldChg chg="add">
        <pc:chgData name="Daneliz N. Molnar" userId="accefb4a-a668-41a1-aa0d-cd0ad6d54f3c" providerId="ADAL" clId="{F76973D2-9531-4281-908D-484540C60A3A}" dt="2024-02-08T18:45:42.966" v="7"/>
        <pc:sldMkLst>
          <pc:docMk/>
          <pc:sldMk cId="1212138740" sldId="5694"/>
        </pc:sldMkLst>
      </pc:sldChg>
      <pc:sldChg chg="add">
        <pc:chgData name="Daneliz N. Molnar" userId="accefb4a-a668-41a1-aa0d-cd0ad6d54f3c" providerId="ADAL" clId="{F76973D2-9531-4281-908D-484540C60A3A}" dt="2024-02-08T18:45:45.752" v="9"/>
        <pc:sldMkLst>
          <pc:docMk/>
          <pc:sldMk cId="1227418147" sldId="5695"/>
        </pc:sldMkLst>
      </pc:sldChg>
      <pc:sldChg chg="add">
        <pc:chgData name="Daneliz N. Molnar" userId="accefb4a-a668-41a1-aa0d-cd0ad6d54f3c" providerId="ADAL" clId="{F76973D2-9531-4281-908D-484540C60A3A}" dt="2024-02-08T18:45:46.577" v="11"/>
        <pc:sldMkLst>
          <pc:docMk/>
          <pc:sldMk cId="3827814713" sldId="5696"/>
        </pc:sldMkLst>
      </pc:sldChg>
      <pc:sldChg chg="add">
        <pc:chgData name="Daneliz N. Molnar" userId="accefb4a-a668-41a1-aa0d-cd0ad6d54f3c" providerId="ADAL" clId="{F76973D2-9531-4281-908D-484540C60A3A}" dt="2024-02-08T18:45:47.529" v="13"/>
        <pc:sldMkLst>
          <pc:docMk/>
          <pc:sldMk cId="4059887040" sldId="5697"/>
        </pc:sldMkLst>
      </pc:sldChg>
      <pc:sldChg chg="add">
        <pc:chgData name="Daneliz N. Molnar" userId="accefb4a-a668-41a1-aa0d-cd0ad6d54f3c" providerId="ADAL" clId="{F76973D2-9531-4281-908D-484540C60A3A}" dt="2024-02-08T18:45:50.425" v="15"/>
        <pc:sldMkLst>
          <pc:docMk/>
          <pc:sldMk cId="920539481" sldId="5698"/>
        </pc:sldMkLst>
      </pc:sldChg>
      <pc:sldChg chg="add ord">
        <pc:chgData name="Daneliz N. Molnar" userId="accefb4a-a668-41a1-aa0d-cd0ad6d54f3c" providerId="ADAL" clId="{F76973D2-9531-4281-908D-484540C60A3A}" dt="2024-02-08T18:49:47.449" v="87"/>
        <pc:sldMkLst>
          <pc:docMk/>
          <pc:sldMk cId="2219159345" sldId="5699"/>
        </pc:sldMkLst>
      </pc:sldChg>
      <pc:sldChg chg="add">
        <pc:chgData name="Daneliz N. Molnar" userId="accefb4a-a668-41a1-aa0d-cd0ad6d54f3c" providerId="ADAL" clId="{F76973D2-9531-4281-908D-484540C60A3A}" dt="2024-02-08T18:45:52.594" v="19"/>
        <pc:sldMkLst>
          <pc:docMk/>
          <pc:sldMk cId="2663704246" sldId="5700"/>
        </pc:sldMkLst>
      </pc:sldChg>
      <pc:sldChg chg="add">
        <pc:chgData name="Daneliz N. Molnar" userId="accefb4a-a668-41a1-aa0d-cd0ad6d54f3c" providerId="ADAL" clId="{F76973D2-9531-4281-908D-484540C60A3A}" dt="2024-02-08T18:45:53.531" v="21"/>
        <pc:sldMkLst>
          <pc:docMk/>
          <pc:sldMk cId="3193761038" sldId="5701"/>
        </pc:sldMkLst>
      </pc:sldChg>
      <pc:sldChg chg="add">
        <pc:chgData name="Daneliz N. Molnar" userId="accefb4a-a668-41a1-aa0d-cd0ad6d54f3c" providerId="ADAL" clId="{F76973D2-9531-4281-908D-484540C60A3A}" dt="2024-02-08T18:45:54.717" v="23"/>
        <pc:sldMkLst>
          <pc:docMk/>
          <pc:sldMk cId="4270580598" sldId="5702"/>
        </pc:sldMkLst>
      </pc:sldChg>
      <pc:sldChg chg="add">
        <pc:chgData name="Daneliz N. Molnar" userId="accefb4a-a668-41a1-aa0d-cd0ad6d54f3c" providerId="ADAL" clId="{F76973D2-9531-4281-908D-484540C60A3A}" dt="2024-02-08T18:45:56.084" v="25"/>
        <pc:sldMkLst>
          <pc:docMk/>
          <pc:sldMk cId="1613327915" sldId="5703"/>
        </pc:sldMkLst>
      </pc:sldChg>
      <pc:sldChg chg="add">
        <pc:chgData name="Daneliz N. Molnar" userId="accefb4a-a668-41a1-aa0d-cd0ad6d54f3c" providerId="ADAL" clId="{F76973D2-9531-4281-908D-484540C60A3A}" dt="2024-02-08T18:46:02.505" v="27"/>
        <pc:sldMkLst>
          <pc:docMk/>
          <pc:sldMk cId="3772152853" sldId="5704"/>
        </pc:sldMkLst>
      </pc:sldChg>
      <pc:sldChg chg="add">
        <pc:chgData name="Daneliz N. Molnar" userId="accefb4a-a668-41a1-aa0d-cd0ad6d54f3c" providerId="ADAL" clId="{F76973D2-9531-4281-908D-484540C60A3A}" dt="2024-02-08T18:46:03.480" v="29"/>
        <pc:sldMkLst>
          <pc:docMk/>
          <pc:sldMk cId="1386158907" sldId="5705"/>
        </pc:sldMkLst>
      </pc:sldChg>
      <pc:sldChg chg="add">
        <pc:chgData name="Daneliz N. Molnar" userId="accefb4a-a668-41a1-aa0d-cd0ad6d54f3c" providerId="ADAL" clId="{F76973D2-9531-4281-908D-484540C60A3A}" dt="2024-02-08T18:46:05.109" v="31"/>
        <pc:sldMkLst>
          <pc:docMk/>
          <pc:sldMk cId="2747795381" sldId="5706"/>
        </pc:sldMkLst>
      </pc:sldChg>
      <pc:sldChg chg="add">
        <pc:chgData name="Daneliz N. Molnar" userId="accefb4a-a668-41a1-aa0d-cd0ad6d54f3c" providerId="ADAL" clId="{F76973D2-9531-4281-908D-484540C60A3A}" dt="2024-02-08T18:46:07.576" v="33"/>
        <pc:sldMkLst>
          <pc:docMk/>
          <pc:sldMk cId="1363426532" sldId="5707"/>
        </pc:sldMkLst>
      </pc:sldChg>
      <pc:sldChg chg="add">
        <pc:chgData name="Daneliz N. Molnar" userId="accefb4a-a668-41a1-aa0d-cd0ad6d54f3c" providerId="ADAL" clId="{F76973D2-9531-4281-908D-484540C60A3A}" dt="2024-02-08T18:46:09.155" v="35"/>
        <pc:sldMkLst>
          <pc:docMk/>
          <pc:sldMk cId="2560524326" sldId="5708"/>
        </pc:sldMkLst>
      </pc:sldChg>
      <pc:sldChg chg="add">
        <pc:chgData name="Daneliz N. Molnar" userId="accefb4a-a668-41a1-aa0d-cd0ad6d54f3c" providerId="ADAL" clId="{F76973D2-9531-4281-908D-484540C60A3A}" dt="2024-02-08T18:46:10.349" v="37"/>
        <pc:sldMkLst>
          <pc:docMk/>
          <pc:sldMk cId="1453415775" sldId="5709"/>
        </pc:sldMkLst>
      </pc:sldChg>
      <pc:sldChg chg="add">
        <pc:chgData name="Daneliz N. Molnar" userId="accefb4a-a668-41a1-aa0d-cd0ad6d54f3c" providerId="ADAL" clId="{F76973D2-9531-4281-908D-484540C60A3A}" dt="2024-02-08T18:46:11.921" v="39"/>
        <pc:sldMkLst>
          <pc:docMk/>
          <pc:sldMk cId="2900007202" sldId="5710"/>
        </pc:sldMkLst>
      </pc:sldChg>
      <pc:sldChg chg="add">
        <pc:chgData name="Daneliz N. Molnar" userId="accefb4a-a668-41a1-aa0d-cd0ad6d54f3c" providerId="ADAL" clId="{F76973D2-9531-4281-908D-484540C60A3A}" dt="2024-02-08T18:46:12.770" v="41"/>
        <pc:sldMkLst>
          <pc:docMk/>
          <pc:sldMk cId="1970269834" sldId="5711"/>
        </pc:sldMkLst>
      </pc:sldChg>
      <pc:sldChg chg="add">
        <pc:chgData name="Daneliz N. Molnar" userId="accefb4a-a668-41a1-aa0d-cd0ad6d54f3c" providerId="ADAL" clId="{F76973D2-9531-4281-908D-484540C60A3A}" dt="2024-02-08T18:46:14.240" v="43"/>
        <pc:sldMkLst>
          <pc:docMk/>
          <pc:sldMk cId="2996366387" sldId="5712"/>
        </pc:sldMkLst>
      </pc:sldChg>
      <pc:sldChg chg="add">
        <pc:chgData name="Daneliz N. Molnar" userId="accefb4a-a668-41a1-aa0d-cd0ad6d54f3c" providerId="ADAL" clId="{F76973D2-9531-4281-908D-484540C60A3A}" dt="2024-02-08T18:46:15.871" v="45"/>
        <pc:sldMkLst>
          <pc:docMk/>
          <pc:sldMk cId="1518758289" sldId="5713"/>
        </pc:sldMkLst>
      </pc:sldChg>
      <pc:sldChg chg="add">
        <pc:chgData name="Daneliz N. Molnar" userId="accefb4a-a668-41a1-aa0d-cd0ad6d54f3c" providerId="ADAL" clId="{F76973D2-9531-4281-908D-484540C60A3A}" dt="2024-02-08T18:46:16.591" v="47"/>
        <pc:sldMkLst>
          <pc:docMk/>
          <pc:sldMk cId="3523523514" sldId="5714"/>
        </pc:sldMkLst>
      </pc:sldChg>
      <pc:sldChg chg="add">
        <pc:chgData name="Daneliz N. Molnar" userId="accefb4a-a668-41a1-aa0d-cd0ad6d54f3c" providerId="ADAL" clId="{F76973D2-9531-4281-908D-484540C60A3A}" dt="2024-02-08T18:46:23.987" v="49"/>
        <pc:sldMkLst>
          <pc:docMk/>
          <pc:sldMk cId="386694411" sldId="5715"/>
        </pc:sldMkLst>
      </pc:sldChg>
      <pc:sldChg chg="add">
        <pc:chgData name="Daneliz N. Molnar" userId="accefb4a-a668-41a1-aa0d-cd0ad6d54f3c" providerId="ADAL" clId="{F76973D2-9531-4281-908D-484540C60A3A}" dt="2024-02-08T18:46:24.814" v="51"/>
        <pc:sldMkLst>
          <pc:docMk/>
          <pc:sldMk cId="1202002030" sldId="5716"/>
        </pc:sldMkLst>
      </pc:sldChg>
      <pc:sldChg chg="add">
        <pc:chgData name="Daneliz N. Molnar" userId="accefb4a-a668-41a1-aa0d-cd0ad6d54f3c" providerId="ADAL" clId="{F76973D2-9531-4281-908D-484540C60A3A}" dt="2024-02-08T18:46:34.628" v="53"/>
        <pc:sldMkLst>
          <pc:docMk/>
          <pc:sldMk cId="2853431260" sldId="5717"/>
        </pc:sldMkLst>
      </pc:sldChg>
      <pc:sldChg chg="add">
        <pc:chgData name="Daneliz N. Molnar" userId="accefb4a-a668-41a1-aa0d-cd0ad6d54f3c" providerId="ADAL" clId="{F76973D2-9531-4281-908D-484540C60A3A}" dt="2024-02-08T18:46:35.677" v="55"/>
        <pc:sldMkLst>
          <pc:docMk/>
          <pc:sldMk cId="3585283739" sldId="5718"/>
        </pc:sldMkLst>
      </pc:sldChg>
      <pc:sldChg chg="add">
        <pc:chgData name="Daneliz N. Molnar" userId="accefb4a-a668-41a1-aa0d-cd0ad6d54f3c" providerId="ADAL" clId="{F76973D2-9531-4281-908D-484540C60A3A}" dt="2024-02-08T18:46:36.694" v="57"/>
        <pc:sldMkLst>
          <pc:docMk/>
          <pc:sldMk cId="2339849943" sldId="5719"/>
        </pc:sldMkLst>
      </pc:sldChg>
      <pc:sldChg chg="add">
        <pc:chgData name="Daneliz N. Molnar" userId="accefb4a-a668-41a1-aa0d-cd0ad6d54f3c" providerId="ADAL" clId="{F76973D2-9531-4281-908D-484540C60A3A}" dt="2024-02-08T18:46:38.440" v="59"/>
        <pc:sldMkLst>
          <pc:docMk/>
          <pc:sldMk cId="313822867" sldId="5720"/>
        </pc:sldMkLst>
      </pc:sldChg>
      <pc:sldChg chg="add">
        <pc:chgData name="Daneliz N. Molnar" userId="accefb4a-a668-41a1-aa0d-cd0ad6d54f3c" providerId="ADAL" clId="{F76973D2-9531-4281-908D-484540C60A3A}" dt="2024-02-08T18:46:40.719" v="61"/>
        <pc:sldMkLst>
          <pc:docMk/>
          <pc:sldMk cId="3489929163" sldId="5721"/>
        </pc:sldMkLst>
      </pc:sldChg>
      <pc:sldChg chg="add">
        <pc:chgData name="Daneliz N. Molnar" userId="accefb4a-a668-41a1-aa0d-cd0ad6d54f3c" providerId="ADAL" clId="{F76973D2-9531-4281-908D-484540C60A3A}" dt="2024-02-08T18:46:41.544" v="63"/>
        <pc:sldMkLst>
          <pc:docMk/>
          <pc:sldMk cId="2372598957" sldId="5722"/>
        </pc:sldMkLst>
      </pc:sldChg>
      <pc:sldChg chg="add">
        <pc:chgData name="Daneliz N. Molnar" userId="accefb4a-a668-41a1-aa0d-cd0ad6d54f3c" providerId="ADAL" clId="{F76973D2-9531-4281-908D-484540C60A3A}" dt="2024-02-08T18:46:43.011" v="65"/>
        <pc:sldMkLst>
          <pc:docMk/>
          <pc:sldMk cId="1802718" sldId="5723"/>
        </pc:sldMkLst>
      </pc:sldChg>
      <pc:sldChg chg="add">
        <pc:chgData name="Daneliz N. Molnar" userId="accefb4a-a668-41a1-aa0d-cd0ad6d54f3c" providerId="ADAL" clId="{F76973D2-9531-4281-908D-484540C60A3A}" dt="2024-02-08T18:46:43.820" v="67"/>
        <pc:sldMkLst>
          <pc:docMk/>
          <pc:sldMk cId="163179006" sldId="5724"/>
        </pc:sldMkLst>
      </pc:sldChg>
      <pc:sldChg chg="add">
        <pc:chgData name="Daneliz N. Molnar" userId="accefb4a-a668-41a1-aa0d-cd0ad6d54f3c" providerId="ADAL" clId="{F76973D2-9531-4281-908D-484540C60A3A}" dt="2024-02-08T18:46:45.198" v="69"/>
        <pc:sldMkLst>
          <pc:docMk/>
          <pc:sldMk cId="3954438303" sldId="5725"/>
        </pc:sldMkLst>
      </pc:sldChg>
      <pc:sldChg chg="add">
        <pc:chgData name="Daneliz N. Molnar" userId="accefb4a-a668-41a1-aa0d-cd0ad6d54f3c" providerId="ADAL" clId="{F76973D2-9531-4281-908D-484540C60A3A}" dt="2024-02-08T18:46:45.891" v="71"/>
        <pc:sldMkLst>
          <pc:docMk/>
          <pc:sldMk cId="3862849037" sldId="5726"/>
        </pc:sldMkLst>
      </pc:sldChg>
      <pc:sldChg chg="add">
        <pc:chgData name="Daneliz N. Molnar" userId="accefb4a-a668-41a1-aa0d-cd0ad6d54f3c" providerId="ADAL" clId="{F76973D2-9531-4281-908D-484540C60A3A}" dt="2024-02-08T18:46:48.131" v="73"/>
        <pc:sldMkLst>
          <pc:docMk/>
          <pc:sldMk cId="2516876283" sldId="5727"/>
        </pc:sldMkLst>
      </pc:sldChg>
      <pc:sldChg chg="add">
        <pc:chgData name="Daneliz N. Molnar" userId="accefb4a-a668-41a1-aa0d-cd0ad6d54f3c" providerId="ADAL" clId="{F76973D2-9531-4281-908D-484540C60A3A}" dt="2024-02-08T18:46:48.812" v="75"/>
        <pc:sldMkLst>
          <pc:docMk/>
          <pc:sldMk cId="1713076150" sldId="5728"/>
        </pc:sldMkLst>
      </pc:sldChg>
      <pc:sldChg chg="add">
        <pc:chgData name="Daneliz N. Molnar" userId="accefb4a-a668-41a1-aa0d-cd0ad6d54f3c" providerId="ADAL" clId="{F76973D2-9531-4281-908D-484540C60A3A}" dt="2024-02-08T18:46:50.070" v="77"/>
        <pc:sldMkLst>
          <pc:docMk/>
          <pc:sldMk cId="2746133829" sldId="5729"/>
        </pc:sldMkLst>
      </pc:sldChg>
      <pc:sldChg chg="add">
        <pc:chgData name="Daneliz N. Molnar" userId="accefb4a-a668-41a1-aa0d-cd0ad6d54f3c" providerId="ADAL" clId="{F76973D2-9531-4281-908D-484540C60A3A}" dt="2024-02-08T18:46:52.342" v="79"/>
        <pc:sldMkLst>
          <pc:docMk/>
          <pc:sldMk cId="2558070313" sldId="5730"/>
        </pc:sldMkLst>
      </pc:sldChg>
      <pc:sldChg chg="add">
        <pc:chgData name="Daneliz N. Molnar" userId="accefb4a-a668-41a1-aa0d-cd0ad6d54f3c" providerId="ADAL" clId="{F76973D2-9531-4281-908D-484540C60A3A}" dt="2024-02-08T18:46:53.347" v="81"/>
        <pc:sldMkLst>
          <pc:docMk/>
          <pc:sldMk cId="4018593808" sldId="5731"/>
        </pc:sldMkLst>
      </pc:sldChg>
      <pc:sldChg chg="add del">
        <pc:chgData name="Daneliz N. Molnar" userId="accefb4a-a668-41a1-aa0d-cd0ad6d54f3c" providerId="ADAL" clId="{F76973D2-9531-4281-908D-484540C60A3A}" dt="2024-02-13T17:18:28.943" v="88" actId="2696"/>
        <pc:sldMkLst>
          <pc:docMk/>
          <pc:sldMk cId="2925036819" sldId="5732"/>
        </pc:sldMkLst>
      </pc:sldChg>
      <pc:sldMasterChg chg="add addSldLayout">
        <pc:chgData name="Daneliz N. Molnar" userId="accefb4a-a668-41a1-aa0d-cd0ad6d54f3c" providerId="ADAL" clId="{F76973D2-9531-4281-908D-484540C60A3A}" dt="2024-02-08T18:45:42.966" v="6" actId="27028"/>
        <pc:sldMasterMkLst>
          <pc:docMk/>
          <pc:sldMasterMk cId="354806137" sldId="2147483648"/>
        </pc:sldMasterMkLst>
        <pc:sldLayoutChg chg="add">
          <pc:chgData name="Daneliz N. Molnar" userId="accefb4a-a668-41a1-aa0d-cd0ad6d54f3c" providerId="ADAL" clId="{F76973D2-9531-4281-908D-484540C60A3A}" dt="2024-02-08T18:45:42.966" v="6" actId="27028"/>
          <pc:sldLayoutMkLst>
            <pc:docMk/>
            <pc:sldMasterMk cId="354806137" sldId="2147483648"/>
            <pc:sldLayoutMk cId="3637302095" sldId="2147483650"/>
          </pc:sldLayoutMkLst>
        </pc:sldLayoutChg>
      </pc:sldMasterChg>
      <pc:sldMasterChg chg="add addSldLayout">
        <pc:chgData name="Daneliz N. Molnar" userId="accefb4a-a668-41a1-aa0d-cd0ad6d54f3c" providerId="ADAL" clId="{F76973D2-9531-4281-908D-484540C60A3A}" dt="2024-02-08T18:45:33.485" v="0" actId="27028"/>
        <pc:sldMasterMkLst>
          <pc:docMk/>
          <pc:sldMasterMk cId="753765940" sldId="2147483672"/>
        </pc:sldMasterMkLst>
        <pc:sldLayoutChg chg="add">
          <pc:chgData name="Daneliz N. Molnar" userId="accefb4a-a668-41a1-aa0d-cd0ad6d54f3c" providerId="ADAL" clId="{F76973D2-9531-4281-908D-484540C60A3A}" dt="2024-02-08T18:45:33.485" v="0" actId="27028"/>
          <pc:sldLayoutMkLst>
            <pc:docMk/>
            <pc:sldMasterMk cId="753765940" sldId="2147483672"/>
            <pc:sldLayoutMk cId="270286011" sldId="2147483674"/>
          </pc:sldLayoutMkLst>
        </pc:sldLayoutChg>
      </pc:sldMasterChg>
      <pc:sldMasterChg chg="add addSldLayout">
        <pc:chgData name="Daneliz N. Molnar" userId="accefb4a-a668-41a1-aa0d-cd0ad6d54f3c" providerId="ADAL" clId="{F76973D2-9531-4281-908D-484540C60A3A}" dt="2024-02-08T18:45:45.752" v="8" actId="27028"/>
        <pc:sldMasterMkLst>
          <pc:docMk/>
          <pc:sldMasterMk cId="2976977149" sldId="2147483684"/>
        </pc:sldMasterMkLst>
        <pc:sldLayoutChg chg="add">
          <pc:chgData name="Daneliz N. Molnar" userId="accefb4a-a668-41a1-aa0d-cd0ad6d54f3c" providerId="ADAL" clId="{F76973D2-9531-4281-908D-484540C60A3A}" dt="2024-02-08T18:45:45.752" v="8" actId="27028"/>
          <pc:sldLayoutMkLst>
            <pc:docMk/>
            <pc:sldMasterMk cId="2976977149" sldId="2147483684"/>
            <pc:sldLayoutMk cId="1761996875" sldId="2147483686"/>
          </pc:sldLayoutMkLst>
        </pc:sldLayoutChg>
        <pc:sldLayoutChg chg="add">
          <pc:chgData name="Daneliz N. Molnar" userId="accefb4a-a668-41a1-aa0d-cd0ad6d54f3c" providerId="ADAL" clId="{F76973D2-9531-4281-908D-484540C60A3A}" dt="2024-02-08T18:45:36.489" v="2" actId="27028"/>
          <pc:sldLayoutMkLst>
            <pc:docMk/>
            <pc:sldMasterMk cId="2976977149" sldId="2147483684"/>
            <pc:sldLayoutMk cId="166435948" sldId="2147483690"/>
          </pc:sldLayoutMkLst>
        </pc:sldLayoutChg>
      </pc:sldMasterChg>
    </pc:docChg>
  </pc:docChgLst>
  <pc:docChgLst>
    <pc:chgData name="Daneliz N. Molnar" userId="accefb4a-a668-41a1-aa0d-cd0ad6d54f3c" providerId="ADAL" clId="{7D7F990D-3574-46CA-B5DF-767621D5F99C}"/>
    <pc:docChg chg="modSld modNotesMaster">
      <pc:chgData name="Daneliz N. Molnar" userId="accefb4a-a668-41a1-aa0d-cd0ad6d54f3c" providerId="ADAL" clId="{7D7F990D-3574-46CA-B5DF-767621D5F99C}" dt="2024-03-14T15:12:48.003" v="14" actId="20577"/>
      <pc:docMkLst>
        <pc:docMk/>
      </pc:docMkLst>
      <pc:sldChg chg="modSp mod">
        <pc:chgData name="Daneliz N. Molnar" userId="accefb4a-a668-41a1-aa0d-cd0ad6d54f3c" providerId="ADAL" clId="{7D7F990D-3574-46CA-B5DF-767621D5F99C}" dt="2024-03-14T14:51:41.800" v="8" actId="20577"/>
        <pc:sldMkLst>
          <pc:docMk/>
          <pc:sldMk cId="1472034358" sldId="337"/>
        </pc:sldMkLst>
        <pc:spChg chg="mod">
          <ac:chgData name="Daneliz N. Molnar" userId="accefb4a-a668-41a1-aa0d-cd0ad6d54f3c" providerId="ADAL" clId="{7D7F990D-3574-46CA-B5DF-767621D5F99C}" dt="2024-03-14T14:51:41.800" v="8" actId="20577"/>
          <ac:spMkLst>
            <pc:docMk/>
            <pc:sldMk cId="1472034358" sldId="337"/>
            <ac:spMk id="9" creationId="{8FDC2E3D-7F9C-1645-8990-439B9C461D26}"/>
          </ac:spMkLst>
        </pc:spChg>
      </pc:sldChg>
      <pc:sldChg chg="modSp mod">
        <pc:chgData name="Daneliz N. Molnar" userId="accefb4a-a668-41a1-aa0d-cd0ad6d54f3c" providerId="ADAL" clId="{7D7F990D-3574-46CA-B5DF-767621D5F99C}" dt="2024-03-14T15:12:48.003" v="14" actId="20577"/>
        <pc:sldMkLst>
          <pc:docMk/>
          <pc:sldMk cId="1955383568" sldId="371"/>
        </pc:sldMkLst>
        <pc:spChg chg="mod">
          <ac:chgData name="Daneliz N. Molnar" userId="accefb4a-a668-41a1-aa0d-cd0ad6d54f3c" providerId="ADAL" clId="{7D7F990D-3574-46CA-B5DF-767621D5F99C}" dt="2024-03-14T15:12:48.003" v="14" actId="20577"/>
          <ac:spMkLst>
            <pc:docMk/>
            <pc:sldMk cId="1955383568" sldId="371"/>
            <ac:spMk id="61" creationId="{B45CFA67-F429-224A-AC03-146C9C739D37}"/>
          </ac:spMkLst>
        </pc:spChg>
      </pc:sldChg>
    </pc:docChg>
  </pc:docChgLst>
  <pc:docChgLst>
    <pc:chgData name="Vanessa A. Olson" userId="S::olsonva@pwcs.edu::ee79242d-935d-4394-97fa-c82a2f742479" providerId="AD" clId="Web-{4491FC94-7E74-47FC-A408-D93D563C7C66}"/>
    <pc:docChg chg="modSld">
      <pc:chgData name="Vanessa A. Olson" userId="S::olsonva@pwcs.edu::ee79242d-935d-4394-97fa-c82a2f742479" providerId="AD" clId="Web-{4491FC94-7E74-47FC-A408-D93D563C7C66}" dt="2024-02-08T23:38:14.189" v="56" actId="20577"/>
      <pc:docMkLst>
        <pc:docMk/>
      </pc:docMkLst>
      <pc:sldChg chg="modSp">
        <pc:chgData name="Vanessa A. Olson" userId="S::olsonva@pwcs.edu::ee79242d-935d-4394-97fa-c82a2f742479" providerId="AD" clId="Web-{4491FC94-7E74-47FC-A408-D93D563C7C66}" dt="2024-02-08T23:38:14.189" v="56" actId="20577"/>
        <pc:sldMkLst>
          <pc:docMk/>
          <pc:sldMk cId="1955383568" sldId="371"/>
        </pc:sldMkLst>
        <pc:spChg chg="mod">
          <ac:chgData name="Vanessa A. Olson" userId="S::olsonva@pwcs.edu::ee79242d-935d-4394-97fa-c82a2f742479" providerId="AD" clId="Web-{4491FC94-7E74-47FC-A408-D93D563C7C66}" dt="2024-02-08T23:38:14.189" v="56" actId="20577"/>
          <ac:spMkLst>
            <pc:docMk/>
            <pc:sldMk cId="1955383568" sldId="371"/>
            <ac:spMk id="61" creationId="{B45CFA67-F429-224A-AC03-146C9C739D37}"/>
          </ac:spMkLst>
        </pc:spChg>
      </pc:sldChg>
    </pc:docChg>
  </pc:docChgLst>
  <pc:docChgLst>
    <pc:chgData name="Ashley M. Cramp" userId="S::crampa@pwcs.edu::74172c91-2e20-4749-8eca-d29c49c64c17" providerId="AD" clId="Web-{641E7D52-1A23-49D9-8895-3A6EB0CADDB4}"/>
    <pc:docChg chg="modSld">
      <pc:chgData name="Ashley M. Cramp" userId="S::crampa@pwcs.edu::74172c91-2e20-4749-8eca-d29c49c64c17" providerId="AD" clId="Web-{641E7D52-1A23-49D9-8895-3A6EB0CADDB4}" dt="2024-02-08T22:19:48.907" v="11" actId="20577"/>
      <pc:docMkLst>
        <pc:docMk/>
      </pc:docMkLst>
      <pc:sldChg chg="modSp">
        <pc:chgData name="Ashley M. Cramp" userId="S::crampa@pwcs.edu::74172c91-2e20-4749-8eca-d29c49c64c17" providerId="AD" clId="Web-{641E7D52-1A23-49D9-8895-3A6EB0CADDB4}" dt="2024-02-08T22:19:34.782" v="6" actId="20577"/>
        <pc:sldMkLst>
          <pc:docMk/>
          <pc:sldMk cId="1955383568" sldId="371"/>
        </pc:sldMkLst>
        <pc:spChg chg="mod">
          <ac:chgData name="Ashley M. Cramp" userId="S::crampa@pwcs.edu::74172c91-2e20-4749-8eca-d29c49c64c17" providerId="AD" clId="Web-{641E7D52-1A23-49D9-8895-3A6EB0CADDB4}" dt="2024-02-08T22:19:34.782" v="6" actId="20577"/>
          <ac:spMkLst>
            <pc:docMk/>
            <pc:sldMk cId="1955383568" sldId="371"/>
            <ac:spMk id="61" creationId="{B45CFA67-F429-224A-AC03-146C9C739D37}"/>
          </ac:spMkLst>
        </pc:spChg>
      </pc:sldChg>
      <pc:sldChg chg="modSp">
        <pc:chgData name="Ashley M. Cramp" userId="S::crampa@pwcs.edu::74172c91-2e20-4749-8eca-d29c49c64c17" providerId="AD" clId="Web-{641E7D52-1A23-49D9-8895-3A6EB0CADDB4}" dt="2024-02-08T22:19:48.907" v="11" actId="20577"/>
        <pc:sldMkLst>
          <pc:docMk/>
          <pc:sldMk cId="513761455" sldId="5690"/>
        </pc:sldMkLst>
        <pc:spChg chg="mod">
          <ac:chgData name="Ashley M. Cramp" userId="S::crampa@pwcs.edu::74172c91-2e20-4749-8eca-d29c49c64c17" providerId="AD" clId="Web-{641E7D52-1A23-49D9-8895-3A6EB0CADDB4}" dt="2024-02-08T22:19:48.907" v="11" actId="20577"/>
          <ac:spMkLst>
            <pc:docMk/>
            <pc:sldMk cId="513761455" sldId="5690"/>
            <ac:spMk id="9" creationId="{8FDC2E3D-7F9C-1645-8990-439B9C461D26}"/>
          </ac:spMkLst>
        </pc:spChg>
      </pc:sldChg>
    </pc:docChg>
  </pc:docChgLst>
  <pc:docChgLst>
    <pc:chgData name="Ashley M. Cramp" userId="S::crampa@pwcs.edu::74172c91-2e20-4749-8eca-d29c49c64c17" providerId="AD" clId="Web-{4B579BA5-4A9F-8566-36DB-C472C08A6DD5}"/>
    <pc:docChg chg="addSld delSld modSld">
      <pc:chgData name="Ashley M. Cramp" userId="S::crampa@pwcs.edu::74172c91-2e20-4749-8eca-d29c49c64c17" providerId="AD" clId="Web-{4B579BA5-4A9F-8566-36DB-C472C08A6DD5}" dt="2024-03-12T19:43:22.748" v="211" actId="20577"/>
      <pc:docMkLst>
        <pc:docMk/>
      </pc:docMkLst>
      <pc:sldChg chg="addSp delSp modSp">
        <pc:chgData name="Ashley M. Cramp" userId="S::crampa@pwcs.edu::74172c91-2e20-4749-8eca-d29c49c64c17" providerId="AD" clId="Web-{4B579BA5-4A9F-8566-36DB-C472C08A6DD5}" dt="2024-03-12T19:37:32.613" v="130"/>
        <pc:sldMkLst>
          <pc:docMk/>
          <pc:sldMk cId="1955383568" sldId="371"/>
        </pc:sldMkLst>
        <pc:spChg chg="mod">
          <ac:chgData name="Ashley M. Cramp" userId="S::crampa@pwcs.edu::74172c91-2e20-4749-8eca-d29c49c64c17" providerId="AD" clId="Web-{4B579BA5-4A9F-8566-36DB-C472C08A6DD5}" dt="2024-03-12T19:36:46.956" v="122" actId="20577"/>
          <ac:spMkLst>
            <pc:docMk/>
            <pc:sldMk cId="1955383568" sldId="371"/>
            <ac:spMk id="61" creationId="{B45CFA67-F429-224A-AC03-146C9C739D37}"/>
          </ac:spMkLst>
        </pc:spChg>
        <pc:picChg chg="add del mod">
          <ac:chgData name="Ashley M. Cramp" userId="S::crampa@pwcs.edu::74172c91-2e20-4749-8eca-d29c49c64c17" providerId="AD" clId="Web-{4B579BA5-4A9F-8566-36DB-C472C08A6DD5}" dt="2024-03-12T19:36:56.128" v="124"/>
          <ac:picMkLst>
            <pc:docMk/>
            <pc:sldMk cId="1955383568" sldId="371"/>
            <ac:picMk id="2" creationId="{62E07D6A-7FBA-BA0A-FF15-8F350E348C4A}"/>
          </ac:picMkLst>
        </pc:picChg>
        <pc:picChg chg="add del mod">
          <ac:chgData name="Ashley M. Cramp" userId="S::crampa@pwcs.edu::74172c91-2e20-4749-8eca-d29c49c64c17" providerId="AD" clId="Web-{4B579BA5-4A9F-8566-36DB-C472C08A6DD5}" dt="2024-03-12T19:37:15.253" v="126"/>
          <ac:picMkLst>
            <pc:docMk/>
            <pc:sldMk cId="1955383568" sldId="371"/>
            <ac:picMk id="3" creationId="{B5B4AE49-F4CE-E4BF-F9BB-A232732ED81E}"/>
          </ac:picMkLst>
        </pc:picChg>
        <pc:picChg chg="add del mod">
          <ac:chgData name="Ashley M. Cramp" userId="S::crampa@pwcs.edu::74172c91-2e20-4749-8eca-d29c49c64c17" providerId="AD" clId="Web-{4B579BA5-4A9F-8566-36DB-C472C08A6DD5}" dt="2024-03-12T19:37:26.394" v="128"/>
          <ac:picMkLst>
            <pc:docMk/>
            <pc:sldMk cId="1955383568" sldId="371"/>
            <ac:picMk id="4" creationId="{1619F61A-B525-2C33-5EEE-9C2222F16BF7}"/>
          </ac:picMkLst>
        </pc:picChg>
        <pc:picChg chg="add del mod">
          <ac:chgData name="Ashley M. Cramp" userId="S::crampa@pwcs.edu::74172c91-2e20-4749-8eca-d29c49c64c17" providerId="AD" clId="Web-{4B579BA5-4A9F-8566-36DB-C472C08A6DD5}" dt="2024-03-12T19:37:32.613" v="130"/>
          <ac:picMkLst>
            <pc:docMk/>
            <pc:sldMk cId="1955383568" sldId="371"/>
            <ac:picMk id="5" creationId="{C23E696B-DA72-B722-3EF6-BA9A588F50F6}"/>
          </ac:picMkLst>
        </pc:picChg>
      </pc:sldChg>
      <pc:sldChg chg="modSp">
        <pc:chgData name="Ashley M. Cramp" userId="S::crampa@pwcs.edu::74172c91-2e20-4749-8eca-d29c49c64c17" providerId="AD" clId="Web-{4B579BA5-4A9F-8566-36DB-C472C08A6DD5}" dt="2024-03-12T19:32:04.979" v="46" actId="20577"/>
        <pc:sldMkLst>
          <pc:docMk/>
          <pc:sldMk cId="513761455" sldId="5690"/>
        </pc:sldMkLst>
        <pc:spChg chg="mod">
          <ac:chgData name="Ashley M. Cramp" userId="S::crampa@pwcs.edu::74172c91-2e20-4749-8eca-d29c49c64c17" providerId="AD" clId="Web-{4B579BA5-4A9F-8566-36DB-C472C08A6DD5}" dt="2024-03-12T19:32:04.979" v="46" actId="20577"/>
          <ac:spMkLst>
            <pc:docMk/>
            <pc:sldMk cId="513761455" sldId="5690"/>
            <ac:spMk id="9" creationId="{8FDC2E3D-7F9C-1645-8990-439B9C461D26}"/>
          </ac:spMkLst>
        </pc:spChg>
      </pc:sldChg>
      <pc:sldChg chg="addSp modSp new">
        <pc:chgData name="Ashley M. Cramp" userId="S::crampa@pwcs.edu::74172c91-2e20-4749-8eca-d29c49c64c17" providerId="AD" clId="Web-{4B579BA5-4A9F-8566-36DB-C472C08A6DD5}" dt="2024-03-12T19:37:42.192" v="134"/>
        <pc:sldMkLst>
          <pc:docMk/>
          <pc:sldMk cId="3376099413" sldId="5691"/>
        </pc:sldMkLst>
        <pc:picChg chg="add mod">
          <ac:chgData name="Ashley M. Cramp" userId="S::crampa@pwcs.edu::74172c91-2e20-4749-8eca-d29c49c64c17" providerId="AD" clId="Web-{4B579BA5-4A9F-8566-36DB-C472C08A6DD5}" dt="2024-03-12T19:37:42.192" v="134"/>
          <ac:picMkLst>
            <pc:docMk/>
            <pc:sldMk cId="3376099413" sldId="5691"/>
            <ac:picMk id="2" creationId="{66809B00-B291-7FBE-82B7-D08BEB6AEB38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39.978" v="0"/>
        <pc:sldMkLst>
          <pc:docMk/>
          <pc:sldMk cId="4123453162" sldId="5691"/>
        </pc:sldMkLst>
      </pc:sldChg>
      <pc:sldChg chg="addSp delSp modSp new">
        <pc:chgData name="Ashley M. Cramp" userId="S::crampa@pwcs.edu::74172c91-2e20-4749-8eca-d29c49c64c17" providerId="AD" clId="Web-{4B579BA5-4A9F-8566-36DB-C472C08A6DD5}" dt="2024-03-12T19:38:17.755" v="149"/>
        <pc:sldMkLst>
          <pc:docMk/>
          <pc:sldMk cId="1942502239" sldId="5692"/>
        </pc:sldMkLst>
        <pc:picChg chg="add del mod">
          <ac:chgData name="Ashley M. Cramp" userId="S::crampa@pwcs.edu::74172c91-2e20-4749-8eca-d29c49c64c17" providerId="AD" clId="Web-{4B579BA5-4A9F-8566-36DB-C472C08A6DD5}" dt="2024-03-12T19:38:06.067" v="148"/>
          <ac:picMkLst>
            <pc:docMk/>
            <pc:sldMk cId="1942502239" sldId="5692"/>
            <ac:picMk id="2" creationId="{CCEDF41B-806D-7BB4-D337-459570C982C6}"/>
          </ac:picMkLst>
        </pc:picChg>
        <pc:picChg chg="add mod">
          <ac:chgData name="Ashley M. Cramp" userId="S::crampa@pwcs.edu::74172c91-2e20-4749-8eca-d29c49c64c17" providerId="AD" clId="Web-{4B579BA5-4A9F-8566-36DB-C472C08A6DD5}" dt="2024-03-12T19:38:17.755" v="149"/>
          <ac:picMkLst>
            <pc:docMk/>
            <pc:sldMk cId="1942502239" sldId="5692"/>
            <ac:picMk id="3" creationId="{6DD9CF7B-7363-F300-2617-9B576EF0E837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38" v="39"/>
        <pc:sldMkLst>
          <pc:docMk/>
          <pc:sldMk cId="2816601924" sldId="5692"/>
        </pc:sldMkLst>
      </pc:sldChg>
      <pc:sldChg chg="del">
        <pc:chgData name="Ashley M. Cramp" userId="S::crampa@pwcs.edu::74172c91-2e20-4749-8eca-d29c49c64c17" providerId="AD" clId="Web-{4B579BA5-4A9F-8566-36DB-C472C08A6DD5}" dt="2024-03-12T19:31:49.338" v="38"/>
        <pc:sldMkLst>
          <pc:docMk/>
          <pc:sldMk cId="1172759086" sldId="5693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1:10.370" v="162"/>
        <pc:sldMkLst>
          <pc:docMk/>
          <pc:sldMk cId="3941776506" sldId="5693"/>
        </pc:sldMkLst>
        <pc:picChg chg="add mod">
          <ac:chgData name="Ashley M. Cramp" userId="S::crampa@pwcs.edu::74172c91-2e20-4749-8eca-d29c49c64c17" providerId="AD" clId="Web-{4B579BA5-4A9F-8566-36DB-C472C08A6DD5}" dt="2024-03-12T19:41:10.370" v="162"/>
          <ac:picMkLst>
            <pc:docMk/>
            <pc:sldMk cId="3941776506" sldId="5693"/>
            <ac:picMk id="2" creationId="{2649082C-EA24-0810-577A-41B23B942F11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38" v="37"/>
        <pc:sldMkLst>
          <pc:docMk/>
          <pc:sldMk cId="1212138740" sldId="5694"/>
        </pc:sldMkLst>
      </pc:sldChg>
      <pc:sldChg chg="addSp modSp new">
        <pc:chgData name="Ashley M. Cramp" userId="S::crampa@pwcs.edu::74172c91-2e20-4749-8eca-d29c49c64c17" providerId="AD" clId="Web-{4B579BA5-4A9F-8566-36DB-C472C08A6DD5}" dt="2024-03-12T19:38:27.490" v="150"/>
        <pc:sldMkLst>
          <pc:docMk/>
          <pc:sldMk cId="3125379653" sldId="5694"/>
        </pc:sldMkLst>
        <pc:picChg chg="add mod">
          <ac:chgData name="Ashley M. Cramp" userId="S::crampa@pwcs.edu::74172c91-2e20-4749-8eca-d29c49c64c17" providerId="AD" clId="Web-{4B579BA5-4A9F-8566-36DB-C472C08A6DD5}" dt="2024-03-12T19:38:27.490" v="150"/>
          <ac:picMkLst>
            <pc:docMk/>
            <pc:sldMk cId="3125379653" sldId="5694"/>
            <ac:picMk id="2" creationId="{EFC84B9B-662B-B53C-E1C9-A0F2DDD78499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38" v="36"/>
        <pc:sldMkLst>
          <pc:docMk/>
          <pc:sldMk cId="1227418147" sldId="5695"/>
        </pc:sldMkLst>
      </pc:sldChg>
      <pc:sldChg chg="addSp modSp new">
        <pc:chgData name="Ashley M. Cramp" userId="S::crampa@pwcs.edu::74172c91-2e20-4749-8eca-d29c49c64c17" providerId="AD" clId="Web-{4B579BA5-4A9F-8566-36DB-C472C08A6DD5}" dt="2024-03-12T19:38:37.756" v="151"/>
        <pc:sldMkLst>
          <pc:docMk/>
          <pc:sldMk cId="1859084290" sldId="5695"/>
        </pc:sldMkLst>
        <pc:picChg chg="add mod">
          <ac:chgData name="Ashley M. Cramp" userId="S::crampa@pwcs.edu::74172c91-2e20-4749-8eca-d29c49c64c17" providerId="AD" clId="Web-{4B579BA5-4A9F-8566-36DB-C472C08A6DD5}" dt="2024-03-12T19:38:37.756" v="151"/>
          <ac:picMkLst>
            <pc:docMk/>
            <pc:sldMk cId="1859084290" sldId="5695"/>
            <ac:picMk id="2" creationId="{D75C4846-44F3-1F50-DFDF-44F7A04C7FD6}"/>
          </ac:picMkLst>
        </pc:picChg>
      </pc:sldChg>
      <pc:sldChg chg="addSp modSp new">
        <pc:chgData name="Ashley M. Cramp" userId="S::crampa@pwcs.edu::74172c91-2e20-4749-8eca-d29c49c64c17" providerId="AD" clId="Web-{4B579BA5-4A9F-8566-36DB-C472C08A6DD5}" dt="2024-03-12T19:38:49.022" v="152"/>
        <pc:sldMkLst>
          <pc:docMk/>
          <pc:sldMk cId="913477527" sldId="5696"/>
        </pc:sldMkLst>
        <pc:picChg chg="add mod">
          <ac:chgData name="Ashley M. Cramp" userId="S::crampa@pwcs.edu::74172c91-2e20-4749-8eca-d29c49c64c17" providerId="AD" clId="Web-{4B579BA5-4A9F-8566-36DB-C472C08A6DD5}" dt="2024-03-12T19:38:49.022" v="152"/>
          <ac:picMkLst>
            <pc:docMk/>
            <pc:sldMk cId="913477527" sldId="5696"/>
            <ac:picMk id="2" creationId="{F72E0E5F-386A-4DC8-CCD3-4AB6A037C19A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38" v="35"/>
        <pc:sldMkLst>
          <pc:docMk/>
          <pc:sldMk cId="3827814713" sldId="5696"/>
        </pc:sldMkLst>
      </pc:sldChg>
      <pc:sldChg chg="addSp modSp new">
        <pc:chgData name="Ashley M. Cramp" userId="S::crampa@pwcs.edu::74172c91-2e20-4749-8eca-d29c49c64c17" providerId="AD" clId="Web-{4B579BA5-4A9F-8566-36DB-C472C08A6DD5}" dt="2024-03-12T19:39:02.522" v="153"/>
        <pc:sldMkLst>
          <pc:docMk/>
          <pc:sldMk cId="103548513" sldId="5697"/>
        </pc:sldMkLst>
        <pc:picChg chg="add mod">
          <ac:chgData name="Ashley M. Cramp" userId="S::crampa@pwcs.edu::74172c91-2e20-4749-8eca-d29c49c64c17" providerId="AD" clId="Web-{4B579BA5-4A9F-8566-36DB-C472C08A6DD5}" dt="2024-03-12T19:39:02.522" v="153"/>
          <ac:picMkLst>
            <pc:docMk/>
            <pc:sldMk cId="103548513" sldId="5697"/>
            <ac:picMk id="2" creationId="{AF3A667D-31D9-38CB-8257-913DB7502C0C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38" v="34"/>
        <pc:sldMkLst>
          <pc:docMk/>
          <pc:sldMk cId="4059887040" sldId="5697"/>
        </pc:sldMkLst>
      </pc:sldChg>
      <pc:sldChg chg="del">
        <pc:chgData name="Ashley M. Cramp" userId="S::crampa@pwcs.edu::74172c91-2e20-4749-8eca-d29c49c64c17" providerId="AD" clId="Web-{4B579BA5-4A9F-8566-36DB-C472C08A6DD5}" dt="2024-03-12T19:31:49.338" v="33"/>
        <pc:sldMkLst>
          <pc:docMk/>
          <pc:sldMk cId="920539481" sldId="5698"/>
        </pc:sldMkLst>
      </pc:sldChg>
      <pc:sldChg chg="addSp modSp new">
        <pc:chgData name="Ashley M. Cramp" userId="S::crampa@pwcs.edu::74172c91-2e20-4749-8eca-d29c49c64c17" providerId="AD" clId="Web-{4B579BA5-4A9F-8566-36DB-C472C08A6DD5}" dt="2024-03-12T19:39:13.991" v="154"/>
        <pc:sldMkLst>
          <pc:docMk/>
          <pc:sldMk cId="3961306976" sldId="5698"/>
        </pc:sldMkLst>
        <pc:picChg chg="add mod">
          <ac:chgData name="Ashley M. Cramp" userId="S::crampa@pwcs.edu::74172c91-2e20-4749-8eca-d29c49c64c17" providerId="AD" clId="Web-{4B579BA5-4A9F-8566-36DB-C472C08A6DD5}" dt="2024-03-12T19:39:13.991" v="154"/>
          <ac:picMkLst>
            <pc:docMk/>
            <pc:sldMk cId="3961306976" sldId="5698"/>
            <ac:picMk id="2" creationId="{98E073E4-D39F-18C1-05D0-C26CCBE93076}"/>
          </ac:picMkLst>
        </pc:picChg>
      </pc:sldChg>
      <pc:sldChg chg="addSp modSp new">
        <pc:chgData name="Ashley M. Cramp" userId="S::crampa@pwcs.edu::74172c91-2e20-4749-8eca-d29c49c64c17" providerId="AD" clId="Web-{4B579BA5-4A9F-8566-36DB-C472C08A6DD5}" dt="2024-03-12T19:39:23.241" v="155"/>
        <pc:sldMkLst>
          <pc:docMk/>
          <pc:sldMk cId="434696840" sldId="5699"/>
        </pc:sldMkLst>
        <pc:picChg chg="add mod">
          <ac:chgData name="Ashley M. Cramp" userId="S::crampa@pwcs.edu::74172c91-2e20-4749-8eca-d29c49c64c17" providerId="AD" clId="Web-{4B579BA5-4A9F-8566-36DB-C472C08A6DD5}" dt="2024-03-12T19:39:23.241" v="155"/>
          <ac:picMkLst>
            <pc:docMk/>
            <pc:sldMk cId="434696840" sldId="5699"/>
            <ac:picMk id="2" creationId="{3F5DE2F6-79D9-1CF0-7A18-7AF579D9E138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38" v="32"/>
        <pc:sldMkLst>
          <pc:docMk/>
          <pc:sldMk cId="2219159345" sldId="5699"/>
        </pc:sldMkLst>
      </pc:sldChg>
      <pc:sldChg chg="addSp modSp new">
        <pc:chgData name="Ashley M. Cramp" userId="S::crampa@pwcs.edu::74172c91-2e20-4749-8eca-d29c49c64c17" providerId="AD" clId="Web-{4B579BA5-4A9F-8566-36DB-C472C08A6DD5}" dt="2024-03-12T19:39:35.023" v="156"/>
        <pc:sldMkLst>
          <pc:docMk/>
          <pc:sldMk cId="726125315" sldId="5700"/>
        </pc:sldMkLst>
        <pc:picChg chg="add mod">
          <ac:chgData name="Ashley M. Cramp" userId="S::crampa@pwcs.edu::74172c91-2e20-4749-8eca-d29c49c64c17" providerId="AD" clId="Web-{4B579BA5-4A9F-8566-36DB-C472C08A6DD5}" dt="2024-03-12T19:39:35.023" v="156"/>
          <ac:picMkLst>
            <pc:docMk/>
            <pc:sldMk cId="726125315" sldId="5700"/>
            <ac:picMk id="2" creationId="{6C701898-F502-10CE-C3F0-D1179B2D68F0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22" v="31"/>
        <pc:sldMkLst>
          <pc:docMk/>
          <pc:sldMk cId="2663704246" sldId="5700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0:13.680" v="157"/>
        <pc:sldMkLst>
          <pc:docMk/>
          <pc:sldMk cId="1667757033" sldId="5701"/>
        </pc:sldMkLst>
        <pc:picChg chg="add mod">
          <ac:chgData name="Ashley M. Cramp" userId="S::crampa@pwcs.edu::74172c91-2e20-4749-8eca-d29c49c64c17" providerId="AD" clId="Web-{4B579BA5-4A9F-8566-36DB-C472C08A6DD5}" dt="2024-03-12T19:40:13.680" v="157"/>
          <ac:picMkLst>
            <pc:docMk/>
            <pc:sldMk cId="1667757033" sldId="5701"/>
            <ac:picMk id="2" creationId="{66E8C43E-3D51-973E-21A1-BBBB755F26CB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22" v="30"/>
        <pc:sldMkLst>
          <pc:docMk/>
          <pc:sldMk cId="3193761038" sldId="5701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0:25.868" v="158"/>
        <pc:sldMkLst>
          <pc:docMk/>
          <pc:sldMk cId="351465999" sldId="5702"/>
        </pc:sldMkLst>
        <pc:picChg chg="add mod">
          <ac:chgData name="Ashley M. Cramp" userId="S::crampa@pwcs.edu::74172c91-2e20-4749-8eca-d29c49c64c17" providerId="AD" clId="Web-{4B579BA5-4A9F-8566-36DB-C472C08A6DD5}" dt="2024-03-12T19:40:25.868" v="158"/>
          <ac:picMkLst>
            <pc:docMk/>
            <pc:sldMk cId="351465999" sldId="5702"/>
            <ac:picMk id="2" creationId="{48A53DA1-9326-2387-E01F-07A8A678B5E7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22" v="29"/>
        <pc:sldMkLst>
          <pc:docMk/>
          <pc:sldMk cId="4270580598" sldId="5702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0:37.556" v="159"/>
        <pc:sldMkLst>
          <pc:docMk/>
          <pc:sldMk cId="1474407182" sldId="5703"/>
        </pc:sldMkLst>
        <pc:picChg chg="add mod">
          <ac:chgData name="Ashley M. Cramp" userId="S::crampa@pwcs.edu::74172c91-2e20-4749-8eca-d29c49c64c17" providerId="AD" clId="Web-{4B579BA5-4A9F-8566-36DB-C472C08A6DD5}" dt="2024-03-12T19:40:37.556" v="159"/>
          <ac:picMkLst>
            <pc:docMk/>
            <pc:sldMk cId="1474407182" sldId="5703"/>
            <ac:picMk id="2" creationId="{9C90CD50-D90A-C1F6-17E0-DBB571A9EB45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22" v="28"/>
        <pc:sldMkLst>
          <pc:docMk/>
          <pc:sldMk cId="1613327915" sldId="5703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0:47.666" v="160"/>
        <pc:sldMkLst>
          <pc:docMk/>
          <pc:sldMk cId="1214296506" sldId="5704"/>
        </pc:sldMkLst>
        <pc:picChg chg="add mod">
          <ac:chgData name="Ashley M. Cramp" userId="S::crampa@pwcs.edu::74172c91-2e20-4749-8eca-d29c49c64c17" providerId="AD" clId="Web-{4B579BA5-4A9F-8566-36DB-C472C08A6DD5}" dt="2024-03-12T19:40:47.666" v="160"/>
          <ac:picMkLst>
            <pc:docMk/>
            <pc:sldMk cId="1214296506" sldId="5704"/>
            <ac:picMk id="2" creationId="{01951A19-E600-BB9A-7F5B-25F50D135EB9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22" v="27"/>
        <pc:sldMkLst>
          <pc:docMk/>
          <pc:sldMk cId="3772152853" sldId="5704"/>
        </pc:sldMkLst>
      </pc:sldChg>
      <pc:sldChg chg="del">
        <pc:chgData name="Ashley M. Cramp" userId="S::crampa@pwcs.edu::74172c91-2e20-4749-8eca-d29c49c64c17" providerId="AD" clId="Web-{4B579BA5-4A9F-8566-36DB-C472C08A6DD5}" dt="2024-03-12T19:31:49.322" v="26"/>
        <pc:sldMkLst>
          <pc:docMk/>
          <pc:sldMk cId="1386158907" sldId="5705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0:58.854" v="161"/>
        <pc:sldMkLst>
          <pc:docMk/>
          <pc:sldMk cId="2158279049" sldId="5705"/>
        </pc:sldMkLst>
        <pc:picChg chg="add mod">
          <ac:chgData name="Ashley M. Cramp" userId="S::crampa@pwcs.edu::74172c91-2e20-4749-8eca-d29c49c64c17" providerId="AD" clId="Web-{4B579BA5-4A9F-8566-36DB-C472C08A6DD5}" dt="2024-03-12T19:40:58.854" v="161"/>
          <ac:picMkLst>
            <pc:docMk/>
            <pc:sldMk cId="2158279049" sldId="5705"/>
            <ac:picMk id="2" creationId="{B571305E-4B56-3D62-FAF4-300A13BF597D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22" v="25"/>
        <pc:sldMkLst>
          <pc:docMk/>
          <pc:sldMk cId="2747795381" sldId="5706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1:27.214" v="165"/>
        <pc:sldMkLst>
          <pc:docMk/>
          <pc:sldMk cId="3630871292" sldId="5706"/>
        </pc:sldMkLst>
        <pc:picChg chg="add mod">
          <ac:chgData name="Ashley M. Cramp" userId="S::crampa@pwcs.edu::74172c91-2e20-4749-8eca-d29c49c64c17" providerId="AD" clId="Web-{4B579BA5-4A9F-8566-36DB-C472C08A6DD5}" dt="2024-03-12T19:41:27.214" v="165"/>
          <ac:picMkLst>
            <pc:docMk/>
            <pc:sldMk cId="3630871292" sldId="5706"/>
            <ac:picMk id="2" creationId="{7DE28C7F-0807-9BDF-F3A6-B48002D486F6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22" v="24"/>
        <pc:sldMkLst>
          <pc:docMk/>
          <pc:sldMk cId="1363426532" sldId="5707"/>
        </pc:sldMkLst>
      </pc:sldChg>
      <pc:sldChg chg="addSp modSp new">
        <pc:chgData name="Ashley M. Cramp" userId="S::crampa@pwcs.edu::74172c91-2e20-4749-8eca-d29c49c64c17" providerId="AD" clId="Web-{4B579BA5-4A9F-8566-36DB-C472C08A6DD5}" dt="2024-03-12T19:41:39.714" v="166"/>
        <pc:sldMkLst>
          <pc:docMk/>
          <pc:sldMk cId="2902279225" sldId="5707"/>
        </pc:sldMkLst>
        <pc:picChg chg="add mod">
          <ac:chgData name="Ashley M. Cramp" userId="S::crampa@pwcs.edu::74172c91-2e20-4749-8eca-d29c49c64c17" providerId="AD" clId="Web-{4B579BA5-4A9F-8566-36DB-C472C08A6DD5}" dt="2024-03-12T19:41:39.714" v="166"/>
          <ac:picMkLst>
            <pc:docMk/>
            <pc:sldMk cId="2902279225" sldId="5707"/>
            <ac:picMk id="2" creationId="{63659D2C-6A4B-C71A-35A6-9AE79C0FA688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06" v="23"/>
        <pc:sldMkLst>
          <pc:docMk/>
          <pc:sldMk cId="2560524326" sldId="5708"/>
        </pc:sldMkLst>
      </pc:sldChg>
      <pc:sldChg chg="modSp add replId">
        <pc:chgData name="Ashley M. Cramp" userId="S::crampa@pwcs.edu::74172c91-2e20-4749-8eca-d29c49c64c17" providerId="AD" clId="Web-{4B579BA5-4A9F-8566-36DB-C472C08A6DD5}" dt="2024-03-12T19:43:22.748" v="211" actId="20577"/>
        <pc:sldMkLst>
          <pc:docMk/>
          <pc:sldMk cId="4279360178" sldId="5708"/>
        </pc:sldMkLst>
        <pc:spChg chg="mod">
          <ac:chgData name="Ashley M. Cramp" userId="S::crampa@pwcs.edu::74172c91-2e20-4749-8eca-d29c49c64c17" providerId="AD" clId="Web-{4B579BA5-4A9F-8566-36DB-C472C08A6DD5}" dt="2024-03-12T19:43:03.060" v="193" actId="20577"/>
          <ac:spMkLst>
            <pc:docMk/>
            <pc:sldMk cId="4279360178" sldId="5708"/>
            <ac:spMk id="7" creationId="{0BB5BFD5-758F-8633-E8A2-999E56E0ACEA}"/>
          </ac:spMkLst>
        </pc:spChg>
        <pc:spChg chg="mod">
          <ac:chgData name="Ashley M. Cramp" userId="S::crampa@pwcs.edu::74172c91-2e20-4749-8eca-d29c49c64c17" providerId="AD" clId="Web-{4B579BA5-4A9F-8566-36DB-C472C08A6DD5}" dt="2024-03-12T19:43:22.748" v="211" actId="20577"/>
          <ac:spMkLst>
            <pc:docMk/>
            <pc:sldMk cId="4279360178" sldId="5708"/>
            <ac:spMk id="61" creationId="{B45CFA67-F429-224A-AC03-146C9C739D37}"/>
          </ac:spMkLst>
        </pc:spChg>
      </pc:sldChg>
      <pc:sldChg chg="del">
        <pc:chgData name="Ashley M. Cramp" userId="S::crampa@pwcs.edu::74172c91-2e20-4749-8eca-d29c49c64c17" providerId="AD" clId="Web-{4B579BA5-4A9F-8566-36DB-C472C08A6DD5}" dt="2024-03-12T19:31:49.306" v="22"/>
        <pc:sldMkLst>
          <pc:docMk/>
          <pc:sldMk cId="1453415775" sldId="5709"/>
        </pc:sldMkLst>
      </pc:sldChg>
      <pc:sldChg chg="addSp delSp modSp new mod setBg">
        <pc:chgData name="Ashley M. Cramp" userId="S::crampa@pwcs.edu::74172c91-2e20-4749-8eca-d29c49c64c17" providerId="AD" clId="Web-{4B579BA5-4A9F-8566-36DB-C472C08A6DD5}" dt="2024-03-12T19:42:50.779" v="181"/>
        <pc:sldMkLst>
          <pc:docMk/>
          <pc:sldMk cId="1851511453" sldId="5709"/>
        </pc:sldMkLst>
        <pc:spChg chg="add del">
          <ac:chgData name="Ashley M. Cramp" userId="S::crampa@pwcs.edu::74172c91-2e20-4749-8eca-d29c49c64c17" providerId="AD" clId="Web-{4B579BA5-4A9F-8566-36DB-C472C08A6DD5}" dt="2024-03-12T19:42:50.779" v="181"/>
          <ac:spMkLst>
            <pc:docMk/>
            <pc:sldMk cId="1851511453" sldId="5709"/>
            <ac:spMk id="7" creationId="{22F15A2D-2324-487D-A02A-BF46C5C580EB}"/>
          </ac:spMkLst>
        </pc:spChg>
        <pc:spChg chg="add del">
          <ac:chgData name="Ashley M. Cramp" userId="S::crampa@pwcs.edu::74172c91-2e20-4749-8eca-d29c49c64c17" providerId="AD" clId="Web-{4B579BA5-4A9F-8566-36DB-C472C08A6DD5}" dt="2024-03-12T19:42:50.779" v="181"/>
          <ac:spMkLst>
            <pc:docMk/>
            <pc:sldMk cId="1851511453" sldId="5709"/>
            <ac:spMk id="9" creationId="{17A7F34E-D418-47E2-9F86-2C45BBC31210}"/>
          </ac:spMkLst>
        </pc:spChg>
        <pc:spChg chg="add del">
          <ac:chgData name="Ashley M. Cramp" userId="S::crampa@pwcs.edu::74172c91-2e20-4749-8eca-d29c49c64c17" providerId="AD" clId="Web-{4B579BA5-4A9F-8566-36DB-C472C08A6DD5}" dt="2024-03-12T19:42:50.779" v="181"/>
          <ac:spMkLst>
            <pc:docMk/>
            <pc:sldMk cId="1851511453" sldId="5709"/>
            <ac:spMk id="11" creationId="{2AEAFA59-923A-4F54-8B49-44C970BCC323}"/>
          </ac:spMkLst>
        </pc:spChg>
        <pc:spChg chg="add">
          <ac:chgData name="Ashley M. Cramp" userId="S::crampa@pwcs.edu::74172c91-2e20-4749-8eca-d29c49c64c17" providerId="AD" clId="Web-{4B579BA5-4A9F-8566-36DB-C472C08A6DD5}" dt="2024-03-12T19:42:50.779" v="181"/>
          <ac:spMkLst>
            <pc:docMk/>
            <pc:sldMk cId="1851511453" sldId="5709"/>
            <ac:spMk id="16" creationId="{AB8C311F-7253-4AED-9701-7FC0708C41C7}"/>
          </ac:spMkLst>
        </pc:spChg>
        <pc:spChg chg="add">
          <ac:chgData name="Ashley M. Cramp" userId="S::crampa@pwcs.edu::74172c91-2e20-4749-8eca-d29c49c64c17" providerId="AD" clId="Web-{4B579BA5-4A9F-8566-36DB-C472C08A6DD5}" dt="2024-03-12T19:42:50.779" v="181"/>
          <ac:spMkLst>
            <pc:docMk/>
            <pc:sldMk cId="1851511453" sldId="5709"/>
            <ac:spMk id="18" creationId="{E2384209-CB15-4CDF-9D31-C44FD9A3F20D}"/>
          </ac:spMkLst>
        </pc:spChg>
        <pc:spChg chg="add">
          <ac:chgData name="Ashley M. Cramp" userId="S::crampa@pwcs.edu::74172c91-2e20-4749-8eca-d29c49c64c17" providerId="AD" clId="Web-{4B579BA5-4A9F-8566-36DB-C472C08A6DD5}" dt="2024-03-12T19:42:50.779" v="181"/>
          <ac:spMkLst>
            <pc:docMk/>
            <pc:sldMk cId="1851511453" sldId="5709"/>
            <ac:spMk id="20" creationId="{2633B3B5-CC90-43F0-8714-D31D1F3F0209}"/>
          </ac:spMkLst>
        </pc:spChg>
        <pc:spChg chg="add">
          <ac:chgData name="Ashley M. Cramp" userId="S::crampa@pwcs.edu::74172c91-2e20-4749-8eca-d29c49c64c17" providerId="AD" clId="Web-{4B579BA5-4A9F-8566-36DB-C472C08A6DD5}" dt="2024-03-12T19:42:50.779" v="181"/>
          <ac:spMkLst>
            <pc:docMk/>
            <pc:sldMk cId="1851511453" sldId="5709"/>
            <ac:spMk id="22" creationId="{A8D57A06-A426-446D-B02C-A2DC6B62E45E}"/>
          </ac:spMkLst>
        </pc:spChg>
        <pc:picChg chg="add del mod">
          <ac:chgData name="Ashley M. Cramp" userId="S::crampa@pwcs.edu::74172c91-2e20-4749-8eca-d29c49c64c17" providerId="AD" clId="Web-{4B579BA5-4A9F-8566-36DB-C472C08A6DD5}" dt="2024-03-12T19:42:26.684" v="175"/>
          <ac:picMkLst>
            <pc:docMk/>
            <pc:sldMk cId="1851511453" sldId="5709"/>
            <ac:picMk id="2" creationId="{087993BB-8FAC-1EA3-1494-F1D7F651D09B}"/>
          </ac:picMkLst>
        </pc:picChg>
        <pc:picChg chg="add mod">
          <ac:chgData name="Ashley M. Cramp" userId="S::crampa@pwcs.edu::74172c91-2e20-4749-8eca-d29c49c64c17" providerId="AD" clId="Web-{4B579BA5-4A9F-8566-36DB-C472C08A6DD5}" dt="2024-03-12T19:42:50.779" v="181"/>
          <ac:picMkLst>
            <pc:docMk/>
            <pc:sldMk cId="1851511453" sldId="5709"/>
            <ac:picMk id="3" creationId="{11B56393-46A0-C814-540A-C2DA5BB82566}"/>
          </ac:picMkLst>
        </pc:picChg>
      </pc:sldChg>
      <pc:sldChg chg="del">
        <pc:chgData name="Ashley M. Cramp" userId="S::crampa@pwcs.edu::74172c91-2e20-4749-8eca-d29c49c64c17" providerId="AD" clId="Web-{4B579BA5-4A9F-8566-36DB-C472C08A6DD5}" dt="2024-03-12T19:31:49.306" v="21"/>
        <pc:sldMkLst>
          <pc:docMk/>
          <pc:sldMk cId="2900007202" sldId="5710"/>
        </pc:sldMkLst>
      </pc:sldChg>
      <pc:sldChg chg="del">
        <pc:chgData name="Ashley M. Cramp" userId="S::crampa@pwcs.edu::74172c91-2e20-4749-8eca-d29c49c64c17" providerId="AD" clId="Web-{4B579BA5-4A9F-8566-36DB-C472C08A6DD5}" dt="2024-03-12T19:31:49.306" v="20"/>
        <pc:sldMkLst>
          <pc:docMk/>
          <pc:sldMk cId="1970269834" sldId="5711"/>
        </pc:sldMkLst>
      </pc:sldChg>
      <pc:sldChg chg="del">
        <pc:chgData name="Ashley M. Cramp" userId="S::crampa@pwcs.edu::74172c91-2e20-4749-8eca-d29c49c64c17" providerId="AD" clId="Web-{4B579BA5-4A9F-8566-36DB-C472C08A6DD5}" dt="2024-03-12T19:31:49.306" v="19"/>
        <pc:sldMkLst>
          <pc:docMk/>
          <pc:sldMk cId="2996366387" sldId="5712"/>
        </pc:sldMkLst>
      </pc:sldChg>
      <pc:sldChg chg="del">
        <pc:chgData name="Ashley M. Cramp" userId="S::crampa@pwcs.edu::74172c91-2e20-4749-8eca-d29c49c64c17" providerId="AD" clId="Web-{4B579BA5-4A9F-8566-36DB-C472C08A6DD5}" dt="2024-03-12T19:31:49.306" v="18"/>
        <pc:sldMkLst>
          <pc:docMk/>
          <pc:sldMk cId="1518758289" sldId="5713"/>
        </pc:sldMkLst>
      </pc:sldChg>
      <pc:sldChg chg="del">
        <pc:chgData name="Ashley M. Cramp" userId="S::crampa@pwcs.edu::74172c91-2e20-4749-8eca-d29c49c64c17" providerId="AD" clId="Web-{4B579BA5-4A9F-8566-36DB-C472C08A6DD5}" dt="2024-03-12T19:31:49.306" v="17"/>
        <pc:sldMkLst>
          <pc:docMk/>
          <pc:sldMk cId="3523523514" sldId="5714"/>
        </pc:sldMkLst>
      </pc:sldChg>
      <pc:sldChg chg="del">
        <pc:chgData name="Ashley M. Cramp" userId="S::crampa@pwcs.edu::74172c91-2e20-4749-8eca-d29c49c64c17" providerId="AD" clId="Web-{4B579BA5-4A9F-8566-36DB-C472C08A6DD5}" dt="2024-03-12T19:31:49.306" v="16"/>
        <pc:sldMkLst>
          <pc:docMk/>
          <pc:sldMk cId="386694411" sldId="5715"/>
        </pc:sldMkLst>
      </pc:sldChg>
      <pc:sldChg chg="del">
        <pc:chgData name="Ashley M. Cramp" userId="S::crampa@pwcs.edu::74172c91-2e20-4749-8eca-d29c49c64c17" providerId="AD" clId="Web-{4B579BA5-4A9F-8566-36DB-C472C08A6DD5}" dt="2024-03-12T19:31:49.291" v="15"/>
        <pc:sldMkLst>
          <pc:docMk/>
          <pc:sldMk cId="1202002030" sldId="5716"/>
        </pc:sldMkLst>
      </pc:sldChg>
      <pc:sldChg chg="del">
        <pc:chgData name="Ashley M. Cramp" userId="S::crampa@pwcs.edu::74172c91-2e20-4749-8eca-d29c49c64c17" providerId="AD" clId="Web-{4B579BA5-4A9F-8566-36DB-C472C08A6DD5}" dt="2024-03-12T19:31:49.291" v="14"/>
        <pc:sldMkLst>
          <pc:docMk/>
          <pc:sldMk cId="2853431260" sldId="5717"/>
        </pc:sldMkLst>
      </pc:sldChg>
      <pc:sldChg chg="del">
        <pc:chgData name="Ashley M. Cramp" userId="S::crampa@pwcs.edu::74172c91-2e20-4749-8eca-d29c49c64c17" providerId="AD" clId="Web-{4B579BA5-4A9F-8566-36DB-C472C08A6DD5}" dt="2024-03-12T19:31:49.291" v="13"/>
        <pc:sldMkLst>
          <pc:docMk/>
          <pc:sldMk cId="3585283739" sldId="5718"/>
        </pc:sldMkLst>
      </pc:sldChg>
      <pc:sldChg chg="del">
        <pc:chgData name="Ashley M. Cramp" userId="S::crampa@pwcs.edu::74172c91-2e20-4749-8eca-d29c49c64c17" providerId="AD" clId="Web-{4B579BA5-4A9F-8566-36DB-C472C08A6DD5}" dt="2024-03-12T19:31:49.291" v="12"/>
        <pc:sldMkLst>
          <pc:docMk/>
          <pc:sldMk cId="2339849943" sldId="5719"/>
        </pc:sldMkLst>
      </pc:sldChg>
      <pc:sldChg chg="del">
        <pc:chgData name="Ashley M. Cramp" userId="S::crampa@pwcs.edu::74172c91-2e20-4749-8eca-d29c49c64c17" providerId="AD" clId="Web-{4B579BA5-4A9F-8566-36DB-C472C08A6DD5}" dt="2024-03-12T19:31:49.291" v="11"/>
        <pc:sldMkLst>
          <pc:docMk/>
          <pc:sldMk cId="313822867" sldId="5720"/>
        </pc:sldMkLst>
      </pc:sldChg>
      <pc:sldChg chg="del">
        <pc:chgData name="Ashley M. Cramp" userId="S::crampa@pwcs.edu::74172c91-2e20-4749-8eca-d29c49c64c17" providerId="AD" clId="Web-{4B579BA5-4A9F-8566-36DB-C472C08A6DD5}" dt="2024-03-12T19:31:49.291" v="10"/>
        <pc:sldMkLst>
          <pc:docMk/>
          <pc:sldMk cId="3489929163" sldId="5721"/>
        </pc:sldMkLst>
      </pc:sldChg>
      <pc:sldChg chg="del">
        <pc:chgData name="Ashley M. Cramp" userId="S::crampa@pwcs.edu::74172c91-2e20-4749-8eca-d29c49c64c17" providerId="AD" clId="Web-{4B579BA5-4A9F-8566-36DB-C472C08A6DD5}" dt="2024-03-12T19:31:49.291" v="9"/>
        <pc:sldMkLst>
          <pc:docMk/>
          <pc:sldMk cId="2372598957" sldId="5722"/>
        </pc:sldMkLst>
      </pc:sldChg>
      <pc:sldChg chg="del">
        <pc:chgData name="Ashley M. Cramp" userId="S::crampa@pwcs.edu::74172c91-2e20-4749-8eca-d29c49c64c17" providerId="AD" clId="Web-{4B579BA5-4A9F-8566-36DB-C472C08A6DD5}" dt="2024-03-12T19:31:49.275" v="8"/>
        <pc:sldMkLst>
          <pc:docMk/>
          <pc:sldMk cId="1802718" sldId="5723"/>
        </pc:sldMkLst>
      </pc:sldChg>
      <pc:sldChg chg="del">
        <pc:chgData name="Ashley M. Cramp" userId="S::crampa@pwcs.edu::74172c91-2e20-4749-8eca-d29c49c64c17" providerId="AD" clId="Web-{4B579BA5-4A9F-8566-36DB-C472C08A6DD5}" dt="2024-03-12T19:31:49.275" v="7"/>
        <pc:sldMkLst>
          <pc:docMk/>
          <pc:sldMk cId="163179006" sldId="5724"/>
        </pc:sldMkLst>
      </pc:sldChg>
      <pc:sldChg chg="del">
        <pc:chgData name="Ashley M. Cramp" userId="S::crampa@pwcs.edu::74172c91-2e20-4749-8eca-d29c49c64c17" providerId="AD" clId="Web-{4B579BA5-4A9F-8566-36DB-C472C08A6DD5}" dt="2024-03-12T19:31:49.275" v="6"/>
        <pc:sldMkLst>
          <pc:docMk/>
          <pc:sldMk cId="3954438303" sldId="5725"/>
        </pc:sldMkLst>
      </pc:sldChg>
      <pc:sldChg chg="del">
        <pc:chgData name="Ashley M. Cramp" userId="S::crampa@pwcs.edu::74172c91-2e20-4749-8eca-d29c49c64c17" providerId="AD" clId="Web-{4B579BA5-4A9F-8566-36DB-C472C08A6DD5}" dt="2024-03-12T19:31:49.275" v="5"/>
        <pc:sldMkLst>
          <pc:docMk/>
          <pc:sldMk cId="3862849037" sldId="5726"/>
        </pc:sldMkLst>
      </pc:sldChg>
      <pc:sldChg chg="del">
        <pc:chgData name="Ashley M. Cramp" userId="S::crampa@pwcs.edu::74172c91-2e20-4749-8eca-d29c49c64c17" providerId="AD" clId="Web-{4B579BA5-4A9F-8566-36DB-C472C08A6DD5}" dt="2024-03-12T19:31:49.275" v="4"/>
        <pc:sldMkLst>
          <pc:docMk/>
          <pc:sldMk cId="2516876283" sldId="5727"/>
        </pc:sldMkLst>
      </pc:sldChg>
      <pc:sldChg chg="del">
        <pc:chgData name="Ashley M. Cramp" userId="S::crampa@pwcs.edu::74172c91-2e20-4749-8eca-d29c49c64c17" providerId="AD" clId="Web-{4B579BA5-4A9F-8566-36DB-C472C08A6DD5}" dt="2024-03-12T19:31:49.275" v="3"/>
        <pc:sldMkLst>
          <pc:docMk/>
          <pc:sldMk cId="1713076150" sldId="5728"/>
        </pc:sldMkLst>
      </pc:sldChg>
      <pc:sldChg chg="del">
        <pc:chgData name="Ashley M. Cramp" userId="S::crampa@pwcs.edu::74172c91-2e20-4749-8eca-d29c49c64c17" providerId="AD" clId="Web-{4B579BA5-4A9F-8566-36DB-C472C08A6DD5}" dt="2024-03-12T19:31:49.275" v="2"/>
        <pc:sldMkLst>
          <pc:docMk/>
          <pc:sldMk cId="2746133829" sldId="5729"/>
        </pc:sldMkLst>
      </pc:sldChg>
      <pc:sldChg chg="del">
        <pc:chgData name="Ashley M. Cramp" userId="S::crampa@pwcs.edu::74172c91-2e20-4749-8eca-d29c49c64c17" providerId="AD" clId="Web-{4B579BA5-4A9F-8566-36DB-C472C08A6DD5}" dt="2024-03-12T19:31:49.259" v="1"/>
        <pc:sldMkLst>
          <pc:docMk/>
          <pc:sldMk cId="2558070313" sldId="5730"/>
        </pc:sldMkLst>
      </pc:sldChg>
      <pc:sldChg chg="del">
        <pc:chgData name="Ashley M. Cramp" userId="S::crampa@pwcs.edu::74172c91-2e20-4749-8eca-d29c49c64c17" providerId="AD" clId="Web-{4B579BA5-4A9F-8566-36DB-C472C08A6DD5}" dt="2024-03-12T19:31:56.338" v="40"/>
        <pc:sldMkLst>
          <pc:docMk/>
          <pc:sldMk cId="4018593808" sldId="57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B5003D-D66D-473D-BD1E-FBA5542313F7}" type="datetimeFigureOut"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4D506E-8484-4E34-BE03-08F8191A03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Bekah Schlatter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BEKAH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BEKAH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E011-2A69-84CA-3E6E-E8C5D4F8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714" y="365125"/>
            <a:ext cx="81790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8520-A15A-646A-DD05-80FB1F5B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714" y="1825625"/>
            <a:ext cx="817908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AFBB0-9786-4663-40DA-0E574DC9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27B5-CB2B-A443-8691-A675EF3E3E16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F801-BA06-1AB5-5171-6045CBB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1/13/2023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2E4D-3673-721A-A0E7-F4A41D82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6EB1-ACCF-CD1E-A409-A06D67C2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6CB0-4342-F8BC-E47C-EC012FD5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B5E43-DC6C-DFC9-36F2-83CDB688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D6D-1F84-4746-AD9E-C7A5BF1751D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A1679-395F-743B-A30A-F27C9568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5EB1-BFF3-20E6-D9E2-FE247180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286F-AE5E-4B40-AF4E-27E5BCFE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E573-A379-DE82-8D1E-16EE6805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A361E-8367-6C4D-4D10-DB71AA33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D6D-1F84-4746-AD9E-C7A5BF1751D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5855E-E181-6B82-E01B-4FFFCC4A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89BCD-3B35-0C30-C828-AF01B93C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286F-AE5E-4B40-AF4E-27E5BCFE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3D28-9411-1942-893C-63AB3CCC9B09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DED19-8557-9D83-4C7A-B8D05467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248" y="365125"/>
            <a:ext cx="89085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7796-0DB7-F5EE-7B3C-6921C12C8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6360" y="1825625"/>
            <a:ext cx="8117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88EC6-ACFD-B59C-A90B-F927A31DE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CCDE98-8F9A-F045-AA99-A1090ADA9F1A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7B25A-F46D-FDA6-0980-53459DB2E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DRAFT 1/13/2023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37CC-979E-576D-452A-1D24545CA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E50E0DA-B48F-4148-97B8-6EBDDA23C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6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FE9DD-11F7-62D2-3F74-6CF22103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58FE3-2092-3CAE-ED11-83EB7288F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53EA1-BE5A-B8C4-1A77-A1743A9B1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2D6D-1F84-4746-AD9E-C7A5BF1751D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3C91-7595-5B1C-9EA9-6D0FB64EE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8E80D-23A1-DE2B-4EC4-B475BD5B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286F-AE5E-4B40-AF4E-27E5BCFE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6672-77B9-EA44-95AD-C9B9AA983C98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490352" y="1309198"/>
            <a:ext cx="5386186" cy="1173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  <a:latin typeface="Adobe Garamond Pro"/>
                <a:cs typeface="Futura Medium"/>
              </a:rPr>
              <a:t>Superintendent's Advisory Council for Instruction (SACI)</a:t>
            </a:r>
            <a:endParaRPr lang="en-US" sz="4000" b="1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DC2E3D-7F9C-1645-8990-439B9C461D26}"/>
              </a:ext>
            </a:extLst>
          </p:cNvPr>
          <p:cNvSpPr txBox="1">
            <a:spLocks/>
          </p:cNvSpPr>
          <p:nvPr/>
        </p:nvSpPr>
        <p:spPr>
          <a:xfrm>
            <a:off x="359754" y="4606290"/>
            <a:ext cx="564738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Adobe Garamond Pro"/>
                <a:cs typeface="Futura Medium"/>
              </a:rPr>
              <a:t>Monthly Meeting</a:t>
            </a:r>
            <a:endParaRPr lang="en-US" dirty="0">
              <a:solidFill>
                <a:schemeClr val="bg1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r>
              <a:rPr lang="en-US" sz="2200" dirty="0">
                <a:solidFill>
                  <a:schemeClr val="bg1"/>
                </a:solidFill>
                <a:latin typeface="Adobe Garamond Pro"/>
                <a:cs typeface="Futura Medium"/>
              </a:rPr>
              <a:t>March 14, 2024</a:t>
            </a:r>
          </a:p>
          <a:p>
            <a:r>
              <a:rPr lang="en-US" sz="2200" dirty="0">
                <a:solidFill>
                  <a:schemeClr val="bg1"/>
                </a:solidFill>
                <a:latin typeface="Adobe Garamond Pro"/>
                <a:cs typeface="Futura Medium"/>
              </a:rPr>
              <a:t>KLC</a:t>
            </a:r>
          </a:p>
          <a:p>
            <a:endParaRPr lang="en-US" sz="2200" dirty="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203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rochure&#10;&#10;Description automatically generated">
            <a:extLst>
              <a:ext uri="{FF2B5EF4-FFF2-40B4-BE49-F238E27FC236}">
                <a16:creationId xmlns:a16="http://schemas.microsoft.com/office/drawing/2014/main" id="{3F5DE2F6-79D9-1CF0-7A18-7AF579D9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6C701898-F502-10CE-C3F0-D1179B2D6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2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66E8C43E-3D51-973E-21A1-BBBB755F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48A53DA1-9326-2387-E01F-07A8A678B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C90CD50-D90A-C1F6-17E0-DBB571A9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01951A19-E600-BB9A-7F5B-25F50D13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571305E-4B56-3D62-FAF4-300A13BF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with blue text&#10;&#10;Description automatically generated">
            <a:extLst>
              <a:ext uri="{FF2B5EF4-FFF2-40B4-BE49-F238E27FC236}">
                <a16:creationId xmlns:a16="http://schemas.microsoft.com/office/drawing/2014/main" id="{2649082C-EA24-0810-577A-41B23B94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7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7DE28C7F-0807-9BDF-F3A6-B48002D4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63659D2C-6A4B-C71A-35A6-9AE79C0F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2">
            <a:extLst>
              <a:ext uri="{FF2B5EF4-FFF2-40B4-BE49-F238E27FC236}">
                <a16:creationId xmlns:a16="http://schemas.microsoft.com/office/drawing/2014/main" id="{0BB5BFD5-758F-8633-E8A2-999E56E0ACEA}"/>
              </a:ext>
            </a:extLst>
          </p:cNvPr>
          <p:cNvSpPr/>
          <p:nvPr/>
        </p:nvSpPr>
        <p:spPr>
          <a:xfrm>
            <a:off x="-1" y="0"/>
            <a:ext cx="12310111" cy="94312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800" b="1">
                <a:latin typeface="Garamond"/>
              </a:rPr>
              <a:t>AGENDA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3FC67E-E527-CC95-A37F-5F939A19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dirty="0" smtClean="0"/>
              <a:t>2</a:t>
            </a:fld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5CFA67-F429-224A-AC03-146C9C739D37}"/>
              </a:ext>
            </a:extLst>
          </p:cNvPr>
          <p:cNvSpPr txBox="1"/>
          <p:nvPr/>
        </p:nvSpPr>
        <p:spPr>
          <a:xfrm>
            <a:off x="462516" y="1531088"/>
            <a:ext cx="1074951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Welcome, Ms. Vanessa Olson, Chair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Old and New Business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Questions Follow-Up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Presentation: Family and Community Engagement</a:t>
            </a:r>
          </a:p>
          <a:p>
            <a:r>
              <a:rPr lang="en-US" sz="2400" dirty="0">
                <a:ea typeface="Calibri" panose="020F0502020204030204"/>
                <a:cs typeface="Calibri" panose="020F0502020204030204"/>
              </a:rPr>
              <a:t>       </a:t>
            </a:r>
            <a:r>
              <a:rPr lang="en-US" sz="2400">
                <a:ea typeface="Calibri" panose="020F0502020204030204"/>
                <a:cs typeface="Calibri" panose="020F0502020204030204"/>
              </a:rPr>
              <a:t>F. Yanet </a:t>
            </a:r>
            <a:r>
              <a:rPr lang="en-US" sz="2400" dirty="0">
                <a:ea typeface="Calibri" panose="020F0502020204030204"/>
                <a:cs typeface="Calibri" panose="020F0502020204030204"/>
              </a:rPr>
              <a:t>Boyd, Supervisor, Family and Community Engagement   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 panose="020F0502020204030204"/>
              </a:rPr>
              <a:t>Panel Discussion</a:t>
            </a:r>
            <a:endParaRPr lang="en-US" dirty="0">
              <a:cs typeface="Calibri" panose="020F0502020204030204"/>
            </a:endParaRPr>
          </a:p>
          <a:p>
            <a:pPr marL="457200">
              <a:buFont typeface="Arial"/>
              <a:buChar char="•"/>
            </a:pP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Dena Hammad- School Parent Liaison, Bennett 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Jennifer Knapp- FACE Specialist, McAuliffe 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Elisa </a:t>
            </a:r>
            <a:r>
              <a:rPr lang="en-US" sz="1600" dirty="0" err="1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Dacales</a:t>
            </a: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- School Parent Liaison, Gainesville MS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Debra Woolfrey- FACE Specialist, Unity Braxton MS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Melisa </a:t>
            </a:r>
            <a:r>
              <a:rPr lang="en-US" sz="1600" dirty="0" err="1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Pasero</a:t>
            </a: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- School Parent Liaison, Colgan HS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Erika Frazier- FACE Specialist, Gar-Field HS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Work Session:  Annual Report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195538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riendship Circle / Resources">
            <a:extLst>
              <a:ext uri="{FF2B5EF4-FFF2-40B4-BE49-F238E27FC236}">
                <a16:creationId xmlns:a16="http://schemas.microsoft.com/office/drawing/2014/main" id="{11B56393-46A0-C814-540A-C2DA5BB8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457200"/>
            <a:ext cx="95097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2">
            <a:extLst>
              <a:ext uri="{FF2B5EF4-FFF2-40B4-BE49-F238E27FC236}">
                <a16:creationId xmlns:a16="http://schemas.microsoft.com/office/drawing/2014/main" id="{0BB5BFD5-758F-8633-E8A2-999E56E0ACEA}"/>
              </a:ext>
            </a:extLst>
          </p:cNvPr>
          <p:cNvSpPr/>
          <p:nvPr/>
        </p:nvSpPr>
        <p:spPr>
          <a:xfrm>
            <a:off x="-1" y="0"/>
            <a:ext cx="12310111" cy="94312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800" b="1" dirty="0">
                <a:latin typeface="Garamond"/>
              </a:rPr>
              <a:t>Panel Discussion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3FC67E-E527-CC95-A37F-5F939A19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dirty="0" smtClean="0"/>
              <a:t>21</a:t>
            </a:fld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5CFA67-F429-224A-AC03-146C9C739D37}"/>
              </a:ext>
            </a:extLst>
          </p:cNvPr>
          <p:cNvSpPr txBox="1"/>
          <p:nvPr/>
        </p:nvSpPr>
        <p:spPr>
          <a:xfrm>
            <a:off x="462516" y="1531088"/>
            <a:ext cx="10749515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Welcome to our Panel Members  </a:t>
            </a:r>
            <a:endParaRPr lang="en-US" sz="320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4000" dirty="0">
              <a:cs typeface="Calibri" panose="020F0502020204030204"/>
            </a:endParaRPr>
          </a:p>
          <a:p>
            <a:pPr marL="457200">
              <a:buFont typeface="Arial"/>
              <a:buChar char="•"/>
            </a:pP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Dena Hammad- School Parent Liaison, Bennett ES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Jennifer Knapp- FACE Specialist, McAuliffe ES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Elisa </a:t>
            </a:r>
            <a:r>
              <a:rPr lang="en-US" sz="2800" err="1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Dacales</a:t>
            </a: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- School Parent Liaison, Gainesville MS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Debra Woolfrey- FACE Specialist, Unity Braxton MS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Melisa </a:t>
            </a:r>
            <a:r>
              <a:rPr lang="en-US" sz="2800" err="1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Pasero</a:t>
            </a: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- School Parent Liaison, Colgan HS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282828"/>
                </a:solidFill>
                <a:latin typeface="Calibri"/>
                <a:ea typeface="Calibri" panose="020F0502020204030204"/>
                <a:cs typeface="Segoe UI"/>
              </a:rPr>
              <a:t>Erika Frazier- FACE Specialist, Gar-Field HS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936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DC2E3D-7F9C-1645-8990-439B9C461D26}"/>
              </a:ext>
            </a:extLst>
          </p:cNvPr>
          <p:cNvSpPr txBox="1">
            <a:spLocks/>
          </p:cNvSpPr>
          <p:nvPr/>
        </p:nvSpPr>
        <p:spPr>
          <a:xfrm>
            <a:off x="106818" y="1920310"/>
            <a:ext cx="6586938" cy="2517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/>
              <a:cs typeface="Times New Roman" panose="02020603050405020304" pitchFamily="18" charset="0"/>
            </a:endParaRPr>
          </a:p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/>
              <a:cs typeface="Times New Roman"/>
            </a:endParaRPr>
          </a:p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/>
              <a:cs typeface="Times New Roman" panose="02020603050405020304" pitchFamily="18" charset="0"/>
            </a:endParaRPr>
          </a:p>
          <a:p>
            <a:pPr algn="ctr"/>
            <a:endParaRPr lang="en-US" sz="5400" b="1">
              <a:solidFill>
                <a:schemeClr val="bg1"/>
              </a:solidFill>
              <a:latin typeface="Garamond"/>
              <a:cs typeface="Segoe UI"/>
            </a:endParaRPr>
          </a:p>
          <a:p>
            <a:pPr algn="ctr"/>
            <a:endParaRPr lang="en-US" sz="5400" b="1">
              <a:solidFill>
                <a:schemeClr val="bg1"/>
              </a:solidFill>
              <a:latin typeface="Garamond"/>
              <a:cs typeface="Segoe UI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Garamond"/>
                <a:cs typeface="Segoe UI"/>
              </a:rPr>
              <a:t>Work Session:</a:t>
            </a:r>
            <a:endParaRPr lang="en-US" sz="2400" dirty="0">
              <a:solidFill>
                <a:schemeClr val="bg1"/>
              </a:solidFill>
              <a:latin typeface="Calibri Light" panose="020F0302020204030204"/>
              <a:ea typeface="Calibri"/>
              <a:cs typeface="Calibri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Garamond"/>
              <a:ea typeface="Calibri"/>
              <a:cs typeface="Segoe U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Garamond"/>
                <a:cs typeface="Segoe UI"/>
              </a:rPr>
              <a:t>Annual Report 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5400" b="1">
              <a:solidFill>
                <a:schemeClr val="bg1"/>
              </a:solidFill>
              <a:latin typeface="Garamond"/>
              <a:ea typeface="Calibri"/>
              <a:cs typeface="Segoe UI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   </a:t>
            </a:r>
            <a:endParaRPr lang="en-US" sz="22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en-US" sz="2000">
              <a:solidFill>
                <a:schemeClr val="bg1"/>
              </a:solidFill>
              <a:latin typeface="Adobe Garamond Pro" panose="02020502060506020403" pitchFamily="18" charset="77"/>
              <a:cs typeface="Times New Roman"/>
            </a:endParaRPr>
          </a:p>
          <a:p>
            <a:pPr algn="ctr"/>
            <a:endParaRPr lang="en-US" sz="2000">
              <a:solidFill>
                <a:schemeClr val="bg1"/>
              </a:solidFill>
              <a:latin typeface="Adobe Garamond Pro" panose="02020502060506020403" pitchFamily="18" charset="77"/>
              <a:cs typeface="Times New Roman" panose="02020603050405020304" pitchFamily="18" charset="0"/>
            </a:endParaRPr>
          </a:p>
          <a:p>
            <a:pPr algn="ctr"/>
            <a:endParaRPr lang="en-US" sz="1800">
              <a:solidFill>
                <a:schemeClr val="bg1"/>
              </a:solidFill>
              <a:latin typeface="Adobe Garamond Pro" panose="02020502060506020403" pitchFamily="18" charset="77"/>
              <a:cs typeface="Times New Roman" panose="02020603050405020304" pitchFamily="18" charset="0"/>
            </a:endParaRPr>
          </a:p>
          <a:p>
            <a:endParaRPr lang="en-US" sz="2200">
              <a:solidFill>
                <a:schemeClr val="bg1"/>
              </a:solidFill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376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business card&#10;&#10;Description automatically generated">
            <a:extLst>
              <a:ext uri="{FF2B5EF4-FFF2-40B4-BE49-F238E27FC236}">
                <a16:creationId xmlns:a16="http://schemas.microsoft.com/office/drawing/2014/main" id="{66809B00-B291-7FBE-82B7-D08BEB6A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9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paper&#10;&#10;Description automatically generated">
            <a:extLst>
              <a:ext uri="{FF2B5EF4-FFF2-40B4-BE49-F238E27FC236}">
                <a16:creationId xmlns:a16="http://schemas.microsoft.com/office/drawing/2014/main" id="{6DD9CF7B-7363-F300-2617-9B576EF0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ge of a brochure&#10;&#10;Description automatically generated">
            <a:extLst>
              <a:ext uri="{FF2B5EF4-FFF2-40B4-BE49-F238E27FC236}">
                <a16:creationId xmlns:a16="http://schemas.microsoft.com/office/drawing/2014/main" id="{EFC84B9B-662B-B53C-E1C9-A0F2DDD7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7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diagram with white text&#10;&#10;Description automatically generated">
            <a:extLst>
              <a:ext uri="{FF2B5EF4-FFF2-40B4-BE49-F238E27FC236}">
                <a16:creationId xmlns:a16="http://schemas.microsoft.com/office/drawing/2014/main" id="{D75C4846-44F3-1F50-DFDF-44F7A04C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F72E0E5F-386A-4DC8-CCD3-4AB6A037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7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AF3A667D-31D9-38CB-8257-913DB750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8E073E4-D39F-18C1-05D0-C26CCBE9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0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WCS_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CS_2022" id="{26534724-FCF9-4506-AAD1-4BA063235E7C}" vid="{56943F01-CA64-43C0-AA8C-9969E3E8EC58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6AAA03B1CAF479F6A4C529D9F7673" ma:contentTypeVersion="12" ma:contentTypeDescription="Create a new document." ma:contentTypeScope="" ma:versionID="7bd4b08baa736ebe128d954d501b815f">
  <xsd:schema xmlns:xsd="http://www.w3.org/2001/XMLSchema" xmlns:xs="http://www.w3.org/2001/XMLSchema" xmlns:p="http://schemas.microsoft.com/office/2006/metadata/properties" xmlns:ns2="48cc6cff-793e-4f32-8fb8-de9284cf9240" xmlns:ns3="1f28a4a4-00e2-40fe-9f8f-ed68e03f3d8c" targetNamespace="http://schemas.microsoft.com/office/2006/metadata/properties" ma:root="true" ma:fieldsID="27966c8a86c29d079c8d159cdbb76818" ns2:_="" ns3:_="">
    <xsd:import namespace="48cc6cff-793e-4f32-8fb8-de9284cf9240"/>
    <xsd:import namespace="1f28a4a4-00e2-40fe-9f8f-ed68e03f3d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c6cff-793e-4f32-8fb8-de9284cf9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23fc58c-6e33-4da0-902c-7e32230b8d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a4a4-00e2-40fe-9f8f-ed68e03f3d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189f3a3-1ce3-45c8-870b-72973f1c0167}" ma:internalName="TaxCatchAll" ma:showField="CatchAllData" ma:web="1f28a4a4-00e2-40fe-9f8f-ed68e03f3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cc6cff-793e-4f32-8fb8-de9284cf9240">
      <Terms xmlns="http://schemas.microsoft.com/office/infopath/2007/PartnerControls"/>
    </lcf76f155ced4ddcb4097134ff3c332f>
    <TaxCatchAll xmlns="1f28a4a4-00e2-40fe-9f8f-ed68e03f3d8c" xsi:nil="true"/>
    <SharedWithUsers xmlns="1f28a4a4-00e2-40fe-9f8f-ed68e03f3d8c">
      <UserInfo>
        <DisplayName>Brittany L. Spoone</DisplayName>
        <AccountId>103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230419-E27F-4547-8EAB-5514F8B6F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c6cff-793e-4f32-8fb8-de9284cf9240"/>
    <ds:schemaRef ds:uri="1f28a4a4-00e2-40fe-9f8f-ed68e03f3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34F6E7-6031-4F01-88F7-07D9CA28F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0593E-2838-4F1C-AEB4-C830A8B3D34B}">
  <ds:schemaRefs>
    <ds:schemaRef ds:uri="http://purl.org/dc/terms/"/>
    <ds:schemaRef ds:uri="http://schemas.microsoft.com/office/2006/documentManagement/types"/>
    <ds:schemaRef ds:uri="48cc6cff-793e-4f32-8fb8-de9284cf9240"/>
    <ds:schemaRef ds:uri="http://schemas.openxmlformats.org/package/2006/metadata/core-properties"/>
    <ds:schemaRef ds:uri="http://purl.org/dc/elements/1.1/"/>
    <ds:schemaRef ds:uri="http://www.w3.org/XML/1998/namespace"/>
    <ds:schemaRef ds:uri="1f28a4a4-00e2-40fe-9f8f-ed68e03f3d8c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171</Words>
  <Application>Microsoft Office PowerPoint</Application>
  <PresentationFormat>Widescreen</PresentationFormat>
  <Paragraphs>49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Garamond Pro</vt:lpstr>
      <vt:lpstr>Arial</vt:lpstr>
      <vt:lpstr>Arial,Sans-Serif</vt:lpstr>
      <vt:lpstr>Calibri</vt:lpstr>
      <vt:lpstr>Calibri Light</vt:lpstr>
      <vt:lpstr>Garamond</vt:lpstr>
      <vt:lpstr>office theme</vt:lpstr>
      <vt:lpstr>PWCS_2022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Daneliz N. Molnar</dc:creator>
  <cp:lastModifiedBy>Daneliz N. Molnar</cp:lastModifiedBy>
  <cp:revision>104</cp:revision>
  <cp:lastPrinted>2024-03-14T14:53:33Z</cp:lastPrinted>
  <dcterms:created xsi:type="dcterms:W3CDTF">2023-12-13T21:49:26Z</dcterms:created>
  <dcterms:modified xsi:type="dcterms:W3CDTF">2024-03-14T15:12:55Z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0x010100F256AAA03B1CAF479F6A4C529D9F7673</vt:lpwstr>
  </property>
  <property fmtid="{D5CDD505-2E9C-101B-9397-08002B2CF9AE}" pid="3" name="MediaServiceImageTags">
    <vt:lpwstr/>
  </property>
</Properties>
</file>